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3.xml" ContentType="application/vnd.openxmlformats-officedocument.them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4"/>
  </p:notesMasterIdLst>
  <p:sldIdLst>
    <p:sldId id="256" r:id="rId3"/>
    <p:sldId id="334" r:id="rId4"/>
    <p:sldId id="374" r:id="rId5"/>
    <p:sldId id="381" r:id="rId6"/>
    <p:sldId id="347" r:id="rId7"/>
    <p:sldId id="350" r:id="rId8"/>
    <p:sldId id="370" r:id="rId9"/>
    <p:sldId id="378" r:id="rId10"/>
    <p:sldId id="379" r:id="rId11"/>
    <p:sldId id="380" r:id="rId12"/>
    <p:sldId id="349" r:id="rId13"/>
    <p:sldId id="376" r:id="rId14"/>
    <p:sldId id="384" r:id="rId15"/>
    <p:sldId id="385" r:id="rId16"/>
    <p:sldId id="403" r:id="rId17"/>
    <p:sldId id="386" r:id="rId18"/>
    <p:sldId id="404" r:id="rId19"/>
    <p:sldId id="398" r:id="rId20"/>
    <p:sldId id="397" r:id="rId21"/>
    <p:sldId id="351" r:id="rId22"/>
    <p:sldId id="259" r:id="rId23"/>
  </p:sldIdLst>
  <p:sldSz cx="12192000" cy="6858000"/>
  <p:notesSz cx="6858000" cy="9144000"/>
  <p:defaultTextStyle>
    <a:defPPr>
      <a:defRPr lang="zh-CN"/>
    </a:defPPr>
    <a:lvl1pPr marL="0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1pPr>
    <a:lvl2pPr marL="335280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2pPr>
    <a:lvl3pPr marL="671195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3pPr>
    <a:lvl4pPr marL="1006475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4pPr>
    <a:lvl5pPr marL="1341755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5pPr>
    <a:lvl6pPr marL="1677670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6pPr>
    <a:lvl7pPr marL="2012950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7pPr>
    <a:lvl8pPr marL="2348230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8pPr>
    <a:lvl9pPr marL="2684145" algn="l" defTabSz="670560" rtl="0" eaLnBrk="1" latinLnBrk="0" hangingPunct="1">
      <a:defRPr sz="132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ngsoft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6D8D"/>
    <a:srgbClr val="996600"/>
    <a:srgbClr val="B25319"/>
    <a:srgbClr val="F9F7F7"/>
    <a:srgbClr val="9B787C"/>
    <a:srgbClr val="F9F5F4"/>
    <a:srgbClr val="E0E2DF"/>
    <a:srgbClr val="38322B"/>
    <a:srgbClr val="A95E40"/>
    <a:srgbClr val="BFC7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3" autoAdjust="0"/>
    <p:restoredTop sz="94522" autoAdjust="0"/>
  </p:normalViewPr>
  <p:slideViewPr>
    <p:cSldViewPr snapToGrid="0">
      <p:cViewPr varScale="1">
        <p:scale>
          <a:sx n="72" d="100"/>
          <a:sy n="72" d="100"/>
        </p:scale>
        <p:origin x="-96" y="-672"/>
      </p:cViewPr>
      <p:guideLst>
        <p:guide orient="horz" pos="2125"/>
        <p:guide pos="3839"/>
      </p:guideLst>
    </p:cSldViewPr>
  </p:slideViewPr>
  <p:outlineViewPr>
    <p:cViewPr>
      <p:scale>
        <a:sx n="33" d="100"/>
        <a:sy n="33" d="100"/>
      </p:scale>
      <p:origin x="0" y="-547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AD4FC4-40B4-4186-8348-7C8EA116BC17}" type="doc">
      <dgm:prSet loTypeId="urn:microsoft.com/office/officeart/2005/8/layout/cycle2" loCatId="cycl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BE3C850E-22B8-42C7-9800-39F6961D9C9F}">
      <dgm:prSet/>
      <dgm:spPr/>
      <dgm:t>
        <a:bodyPr/>
        <a:lstStyle/>
        <a:p>
          <a:pPr rtl="0"/>
          <a:r>
            <a:rPr lang="en-US" altLang="zh-CN" dirty="0" smtClean="0"/>
            <a:t>Display result test</a:t>
          </a:r>
          <a:endParaRPr lang="zh-CN" dirty="0"/>
        </a:p>
      </dgm:t>
    </dgm:pt>
    <dgm:pt modelId="{44F786A2-2904-4B19-A329-3AF513879F0D}" type="parTrans" cxnId="{54B7F8F0-01F7-48F6-A417-7BB0325ABBCC}">
      <dgm:prSet/>
      <dgm:spPr/>
      <dgm:t>
        <a:bodyPr/>
        <a:lstStyle/>
        <a:p>
          <a:endParaRPr lang="zh-CN" altLang="en-US"/>
        </a:p>
      </dgm:t>
    </dgm:pt>
    <dgm:pt modelId="{ABCD8EA7-748E-4D30-9A1B-7FE977BDE84C}" type="sibTrans" cxnId="{54B7F8F0-01F7-48F6-A417-7BB0325ABBCC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zh-CN" altLang="en-US"/>
        </a:p>
      </dgm:t>
    </dgm:pt>
    <dgm:pt modelId="{D1DDFFBB-D9E9-43BD-9A99-2D10E79F863C}">
      <dgm:prSet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pPr rtl="0"/>
          <a:r>
            <a:rPr lang="en-US" altLang="en-US" dirty="0" smtClean="0">
              <a:solidFill>
                <a:schemeClr val="accent6">
                  <a:lumMod val="75000"/>
                </a:schemeClr>
              </a:solidFill>
            </a:rPr>
            <a:t>Design and adjust pages</a:t>
          </a:r>
          <a:endParaRPr lang="zh-CN" dirty="0">
            <a:solidFill>
              <a:schemeClr val="accent6">
                <a:lumMod val="75000"/>
              </a:schemeClr>
            </a:solidFill>
          </a:endParaRPr>
        </a:p>
      </dgm:t>
    </dgm:pt>
    <dgm:pt modelId="{171233AD-AF60-419D-B9A0-20912E64D668}" type="parTrans" cxnId="{B953A603-1691-4A96-9F17-CCC1D572C107}">
      <dgm:prSet/>
      <dgm:spPr/>
      <dgm:t>
        <a:bodyPr/>
        <a:lstStyle/>
        <a:p>
          <a:endParaRPr lang="zh-CN" altLang="en-US"/>
        </a:p>
      </dgm:t>
    </dgm:pt>
    <dgm:pt modelId="{7B4D5E85-78A7-484D-AD45-4C35863C821E}" type="sibTrans" cxnId="{B953A603-1691-4A96-9F17-CCC1D572C107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zh-CN" altLang="en-US"/>
        </a:p>
      </dgm:t>
    </dgm:pt>
    <dgm:pt modelId="{F90276D3-A928-46D3-9BF0-759459B29425}">
      <dgm:prSet/>
      <dgm:spPr>
        <a:solidFill>
          <a:srgbClr val="D36D8D"/>
        </a:solidFill>
      </dgm:spPr>
      <dgm:t>
        <a:bodyPr/>
        <a:lstStyle/>
        <a:p>
          <a:pPr rtl="0"/>
          <a:r>
            <a:rPr lang="en-US" altLang="zh-CN" dirty="0" smtClean="0"/>
            <a:t>Display result test</a:t>
          </a:r>
          <a:endParaRPr lang="zh-CN" dirty="0"/>
        </a:p>
      </dgm:t>
    </dgm:pt>
    <dgm:pt modelId="{B8E54395-714E-4A23-8C8B-BBB199D10A1B}" type="parTrans" cxnId="{47B5F1AD-9DBE-4D22-8C2D-41BA3F7BC051}">
      <dgm:prSet/>
      <dgm:spPr/>
      <dgm:t>
        <a:bodyPr/>
        <a:lstStyle/>
        <a:p>
          <a:endParaRPr lang="zh-CN" altLang="en-US"/>
        </a:p>
      </dgm:t>
    </dgm:pt>
    <dgm:pt modelId="{9AB8468C-AB11-4D97-8168-B8E39F12CA59}" type="sibTrans" cxnId="{47B5F1AD-9DBE-4D22-8C2D-41BA3F7BC051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zh-CN" altLang="en-US"/>
        </a:p>
      </dgm:t>
    </dgm:pt>
    <dgm:pt modelId="{14E28134-FD99-48D4-81EE-C9F148D402C6}">
      <dgm:prSet/>
      <dgm:spPr>
        <a:solidFill>
          <a:srgbClr val="00B0F0"/>
        </a:solidFill>
      </dgm:spPr>
      <dgm:t>
        <a:bodyPr/>
        <a:lstStyle/>
        <a:p>
          <a:pPr rtl="0"/>
          <a:r>
            <a:rPr lang="en-US" altLang="zh-CN" dirty="0" smtClean="0"/>
            <a:t>API call</a:t>
          </a:r>
          <a:endParaRPr lang="zh-CN" dirty="0"/>
        </a:p>
      </dgm:t>
    </dgm:pt>
    <dgm:pt modelId="{EB941398-F1F7-4710-808A-CB890B1578BA}" type="parTrans" cxnId="{DA35FA6C-4A05-4BF3-AE22-F36AF7E1700D}">
      <dgm:prSet/>
      <dgm:spPr/>
      <dgm:t>
        <a:bodyPr/>
        <a:lstStyle/>
        <a:p>
          <a:endParaRPr lang="zh-CN" altLang="en-US"/>
        </a:p>
      </dgm:t>
    </dgm:pt>
    <dgm:pt modelId="{1B89575D-EC69-4982-B6D1-DF0106EDDBD0}" type="sibTrans" cxnId="{DA35FA6C-4A05-4BF3-AE22-F36AF7E1700D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zh-CN" altLang="en-US"/>
        </a:p>
      </dgm:t>
    </dgm:pt>
    <dgm:pt modelId="{31A97BD4-9A6C-4863-A6D1-3B441B358BC7}">
      <dgm:prSet/>
      <dgm:spPr>
        <a:solidFill>
          <a:srgbClr val="FFC000"/>
        </a:solidFill>
      </dgm:spPr>
      <dgm:t>
        <a:bodyPr/>
        <a:lstStyle/>
        <a:p>
          <a:pPr rtl="0"/>
          <a:r>
            <a:rPr lang="en-US" altLang="zh-CN" dirty="0" smtClean="0"/>
            <a:t>Processing returned data</a:t>
          </a:r>
          <a:endParaRPr lang="zh-CN" dirty="0"/>
        </a:p>
      </dgm:t>
    </dgm:pt>
    <dgm:pt modelId="{6592929C-F136-4280-8D7F-9563C6B2EB22}" type="parTrans" cxnId="{19ABBFC2-3CBF-4D66-8B3B-345DD9C91940}">
      <dgm:prSet/>
      <dgm:spPr/>
      <dgm:t>
        <a:bodyPr/>
        <a:lstStyle/>
        <a:p>
          <a:endParaRPr lang="zh-CN" altLang="en-US"/>
        </a:p>
      </dgm:t>
    </dgm:pt>
    <dgm:pt modelId="{2C875228-9916-449D-9964-5272CC691128}" type="sibTrans" cxnId="{19ABBFC2-3CBF-4D66-8B3B-345DD9C91940}">
      <dgm:prSet/>
      <dgm:spPr>
        <a:solidFill>
          <a:schemeClr val="bg2">
            <a:lumMod val="25000"/>
          </a:schemeClr>
        </a:solidFill>
      </dgm:spPr>
      <dgm:t>
        <a:bodyPr/>
        <a:lstStyle/>
        <a:p>
          <a:endParaRPr lang="zh-CN" altLang="en-US"/>
        </a:p>
      </dgm:t>
    </dgm:pt>
    <dgm:pt modelId="{88733750-B1C9-40C8-841C-6C1716B41AE0}" type="pres">
      <dgm:prSet presAssocID="{C7AD4FC4-40B4-4186-8348-7C8EA116BC1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8273DE-9B80-4D3C-B2DE-314A97BD0F1C}" type="pres">
      <dgm:prSet presAssocID="{D1DDFFBB-D9E9-43BD-9A99-2D10E79F863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48D303-3A7E-4996-86AE-851A87144234}" type="pres">
      <dgm:prSet presAssocID="{7B4D5E85-78A7-484D-AD45-4C35863C821E}" presName="sibTrans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962B02C-37D1-42C8-88EA-639B3CBE0895}" type="pres">
      <dgm:prSet presAssocID="{7B4D5E85-78A7-484D-AD45-4C35863C821E}" presName="connectorText" presStyleLbl="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F07808E7-31BB-493C-9698-1DBBB28A36F6}" type="pres">
      <dgm:prSet presAssocID="{F90276D3-A928-46D3-9BF0-759459B2942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317C053-2845-4A40-9493-3DAE3EC156A3}" type="pres">
      <dgm:prSet presAssocID="{9AB8468C-AB11-4D97-8168-B8E39F12CA59}" presName="sibTrans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734E5420-2F30-420F-832C-66A9C41D1142}" type="pres">
      <dgm:prSet presAssocID="{9AB8468C-AB11-4D97-8168-B8E39F12CA59}" presName="connectorText" presStyleLbl="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0583984A-3BBE-4E9E-9581-148A63917CEB}" type="pres">
      <dgm:prSet presAssocID="{14E28134-FD99-48D4-81EE-C9F148D402C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B51A4F-7E62-478F-9089-4580C91C23E2}" type="pres">
      <dgm:prSet presAssocID="{1B89575D-EC69-4982-B6D1-DF0106EDDBD0}" presName="sibTrans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C3FDA439-8185-42F6-801C-FF96BB26CB5B}" type="pres">
      <dgm:prSet presAssocID="{1B89575D-EC69-4982-B6D1-DF0106EDDBD0}" presName="connectorText" presStyleLbl="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1672C118-DD5B-4C6C-8F4B-C1704BE4A860}" type="pres">
      <dgm:prSet presAssocID="{31A97BD4-9A6C-4863-A6D1-3B441B358BC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5A9913-83CE-4F14-8A2C-564006D83F2F}" type="pres">
      <dgm:prSet presAssocID="{2C875228-9916-449D-9964-5272CC691128}" presName="sibTrans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6E30E1D7-F25F-4EFC-B469-2578E983D3EC}" type="pres">
      <dgm:prSet presAssocID="{2C875228-9916-449D-9964-5272CC691128}" presName="connectorText" presStyleLbl="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19F1C0BF-69DF-4A45-B79B-D8514ECF6AFB}" type="pres">
      <dgm:prSet presAssocID="{BE3C850E-22B8-42C7-9800-39F6961D9C9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5889D6-B149-4A96-B0AA-D9F6384DDF91}" type="pres">
      <dgm:prSet presAssocID="{ABCD8EA7-748E-4D30-9A1B-7FE977BDE84C}" presName="sibTrans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A2208097-0D12-49FC-A43F-F1086C3BA36B}" type="pres">
      <dgm:prSet presAssocID="{ABCD8EA7-748E-4D30-9A1B-7FE977BDE84C}" presName="connectorText" presStyleLbl="sibTrans2D1" presStyleIdx="4" presStyleCnt="5"/>
      <dgm:spPr/>
      <dgm:t>
        <a:bodyPr/>
        <a:lstStyle/>
        <a:p>
          <a:pPr latinLnBrk="1"/>
          <a:endParaRPr lang="ko-KR" altLang="en-US"/>
        </a:p>
      </dgm:t>
    </dgm:pt>
  </dgm:ptLst>
  <dgm:cxnLst>
    <dgm:cxn modelId="{DA35FA6C-4A05-4BF3-AE22-F36AF7E1700D}" srcId="{C7AD4FC4-40B4-4186-8348-7C8EA116BC17}" destId="{14E28134-FD99-48D4-81EE-C9F148D402C6}" srcOrd="2" destOrd="0" parTransId="{EB941398-F1F7-4710-808A-CB890B1578BA}" sibTransId="{1B89575D-EC69-4982-B6D1-DF0106EDDBD0}"/>
    <dgm:cxn modelId="{E3CC0479-A623-400B-8716-48F40864855C}" type="presOf" srcId="{2C875228-9916-449D-9964-5272CC691128}" destId="{DB5A9913-83CE-4F14-8A2C-564006D83F2F}" srcOrd="0" destOrd="0" presId="urn:microsoft.com/office/officeart/2005/8/layout/cycle2"/>
    <dgm:cxn modelId="{D36574F7-B737-49EC-9083-D6380ADD0DD0}" type="presOf" srcId="{ABCD8EA7-748E-4D30-9A1B-7FE977BDE84C}" destId="{105889D6-B149-4A96-B0AA-D9F6384DDF91}" srcOrd="0" destOrd="0" presId="urn:microsoft.com/office/officeart/2005/8/layout/cycle2"/>
    <dgm:cxn modelId="{5A3E5135-537B-4962-A538-043559DA354C}" type="presOf" srcId="{ABCD8EA7-748E-4D30-9A1B-7FE977BDE84C}" destId="{A2208097-0D12-49FC-A43F-F1086C3BA36B}" srcOrd="1" destOrd="0" presId="urn:microsoft.com/office/officeart/2005/8/layout/cycle2"/>
    <dgm:cxn modelId="{B953A603-1691-4A96-9F17-CCC1D572C107}" srcId="{C7AD4FC4-40B4-4186-8348-7C8EA116BC17}" destId="{D1DDFFBB-D9E9-43BD-9A99-2D10E79F863C}" srcOrd="0" destOrd="0" parTransId="{171233AD-AF60-419D-B9A0-20912E64D668}" sibTransId="{7B4D5E85-78A7-484D-AD45-4C35863C821E}"/>
    <dgm:cxn modelId="{2615E02B-4A3D-45EF-A02B-176A44ADC695}" type="presOf" srcId="{7B4D5E85-78A7-484D-AD45-4C35863C821E}" destId="{1962B02C-37D1-42C8-88EA-639B3CBE0895}" srcOrd="1" destOrd="0" presId="urn:microsoft.com/office/officeart/2005/8/layout/cycle2"/>
    <dgm:cxn modelId="{65F1C47E-E7A3-4B23-A7EA-7E964389AE41}" type="presOf" srcId="{F90276D3-A928-46D3-9BF0-759459B29425}" destId="{F07808E7-31BB-493C-9698-1DBBB28A36F6}" srcOrd="0" destOrd="0" presId="urn:microsoft.com/office/officeart/2005/8/layout/cycle2"/>
    <dgm:cxn modelId="{56371B8E-DDDB-44BA-B293-CA263971211B}" type="presOf" srcId="{9AB8468C-AB11-4D97-8168-B8E39F12CA59}" destId="{B317C053-2845-4A40-9493-3DAE3EC156A3}" srcOrd="0" destOrd="0" presId="urn:microsoft.com/office/officeart/2005/8/layout/cycle2"/>
    <dgm:cxn modelId="{B993B322-2E31-4A0C-A090-CC59591F764B}" type="presOf" srcId="{7B4D5E85-78A7-484D-AD45-4C35863C821E}" destId="{0C48D303-3A7E-4996-86AE-851A87144234}" srcOrd="0" destOrd="0" presId="urn:microsoft.com/office/officeart/2005/8/layout/cycle2"/>
    <dgm:cxn modelId="{47B5F1AD-9DBE-4D22-8C2D-41BA3F7BC051}" srcId="{C7AD4FC4-40B4-4186-8348-7C8EA116BC17}" destId="{F90276D3-A928-46D3-9BF0-759459B29425}" srcOrd="1" destOrd="0" parTransId="{B8E54395-714E-4A23-8C8B-BBB199D10A1B}" sibTransId="{9AB8468C-AB11-4D97-8168-B8E39F12CA59}"/>
    <dgm:cxn modelId="{2ADB605B-CF24-409F-8FF6-681EE727824F}" type="presOf" srcId="{D1DDFFBB-D9E9-43BD-9A99-2D10E79F863C}" destId="{E58273DE-9B80-4D3C-B2DE-314A97BD0F1C}" srcOrd="0" destOrd="0" presId="urn:microsoft.com/office/officeart/2005/8/layout/cycle2"/>
    <dgm:cxn modelId="{AB9D9F89-E061-4EA3-A7FE-3A1C742E837B}" type="presOf" srcId="{14E28134-FD99-48D4-81EE-C9F148D402C6}" destId="{0583984A-3BBE-4E9E-9581-148A63917CEB}" srcOrd="0" destOrd="0" presId="urn:microsoft.com/office/officeart/2005/8/layout/cycle2"/>
    <dgm:cxn modelId="{3282AC29-9B48-46D2-9AB0-9C4763B88FE4}" type="presOf" srcId="{C7AD4FC4-40B4-4186-8348-7C8EA116BC17}" destId="{88733750-B1C9-40C8-841C-6C1716B41AE0}" srcOrd="0" destOrd="0" presId="urn:microsoft.com/office/officeart/2005/8/layout/cycle2"/>
    <dgm:cxn modelId="{761FF94F-479D-4507-B2BB-04EB45D0B534}" type="presOf" srcId="{2C875228-9916-449D-9964-5272CC691128}" destId="{6E30E1D7-F25F-4EFC-B469-2578E983D3EC}" srcOrd="1" destOrd="0" presId="urn:microsoft.com/office/officeart/2005/8/layout/cycle2"/>
    <dgm:cxn modelId="{551B262E-BB0A-4C83-A79D-E32F53F10D46}" type="presOf" srcId="{31A97BD4-9A6C-4863-A6D1-3B441B358BC7}" destId="{1672C118-DD5B-4C6C-8F4B-C1704BE4A860}" srcOrd="0" destOrd="0" presId="urn:microsoft.com/office/officeart/2005/8/layout/cycle2"/>
    <dgm:cxn modelId="{64D68C27-41D2-43AA-8D56-7F86CAB6D03D}" type="presOf" srcId="{1B89575D-EC69-4982-B6D1-DF0106EDDBD0}" destId="{79B51A4F-7E62-478F-9089-4580C91C23E2}" srcOrd="0" destOrd="0" presId="urn:microsoft.com/office/officeart/2005/8/layout/cycle2"/>
    <dgm:cxn modelId="{54B7F8F0-01F7-48F6-A417-7BB0325ABBCC}" srcId="{C7AD4FC4-40B4-4186-8348-7C8EA116BC17}" destId="{BE3C850E-22B8-42C7-9800-39F6961D9C9F}" srcOrd="4" destOrd="0" parTransId="{44F786A2-2904-4B19-A329-3AF513879F0D}" sibTransId="{ABCD8EA7-748E-4D30-9A1B-7FE977BDE84C}"/>
    <dgm:cxn modelId="{19ABBFC2-3CBF-4D66-8B3B-345DD9C91940}" srcId="{C7AD4FC4-40B4-4186-8348-7C8EA116BC17}" destId="{31A97BD4-9A6C-4863-A6D1-3B441B358BC7}" srcOrd="3" destOrd="0" parTransId="{6592929C-F136-4280-8D7F-9563C6B2EB22}" sibTransId="{2C875228-9916-449D-9964-5272CC691128}"/>
    <dgm:cxn modelId="{2CEC845A-64E3-458C-8BD0-0574EF859A35}" type="presOf" srcId="{1B89575D-EC69-4982-B6D1-DF0106EDDBD0}" destId="{C3FDA439-8185-42F6-801C-FF96BB26CB5B}" srcOrd="1" destOrd="0" presId="urn:microsoft.com/office/officeart/2005/8/layout/cycle2"/>
    <dgm:cxn modelId="{02F9B023-B12C-4150-8433-FC5DA4EDAFCA}" type="presOf" srcId="{BE3C850E-22B8-42C7-9800-39F6961D9C9F}" destId="{19F1C0BF-69DF-4A45-B79B-D8514ECF6AFB}" srcOrd="0" destOrd="0" presId="urn:microsoft.com/office/officeart/2005/8/layout/cycle2"/>
    <dgm:cxn modelId="{7B46BF0C-5346-4C33-8A2B-77E4059F9F8D}" type="presOf" srcId="{9AB8468C-AB11-4D97-8168-B8E39F12CA59}" destId="{734E5420-2F30-420F-832C-66A9C41D1142}" srcOrd="1" destOrd="0" presId="urn:microsoft.com/office/officeart/2005/8/layout/cycle2"/>
    <dgm:cxn modelId="{5C488F3A-6EFF-4235-BB29-8A0576EB8BC5}" type="presParOf" srcId="{88733750-B1C9-40C8-841C-6C1716B41AE0}" destId="{E58273DE-9B80-4D3C-B2DE-314A97BD0F1C}" srcOrd="0" destOrd="0" presId="urn:microsoft.com/office/officeart/2005/8/layout/cycle2"/>
    <dgm:cxn modelId="{871DD39E-A8D4-42FF-A91F-B6C0B3D1B8BA}" type="presParOf" srcId="{88733750-B1C9-40C8-841C-6C1716B41AE0}" destId="{0C48D303-3A7E-4996-86AE-851A87144234}" srcOrd="1" destOrd="0" presId="urn:microsoft.com/office/officeart/2005/8/layout/cycle2"/>
    <dgm:cxn modelId="{B5237CAF-4E47-41AA-9357-FC26962EC7BF}" type="presParOf" srcId="{0C48D303-3A7E-4996-86AE-851A87144234}" destId="{1962B02C-37D1-42C8-88EA-639B3CBE0895}" srcOrd="0" destOrd="0" presId="urn:microsoft.com/office/officeart/2005/8/layout/cycle2"/>
    <dgm:cxn modelId="{E06B3E25-D5F8-4623-9AEC-133BD1DD5DC9}" type="presParOf" srcId="{88733750-B1C9-40C8-841C-6C1716B41AE0}" destId="{F07808E7-31BB-493C-9698-1DBBB28A36F6}" srcOrd="2" destOrd="0" presId="urn:microsoft.com/office/officeart/2005/8/layout/cycle2"/>
    <dgm:cxn modelId="{E2B37A8E-39D7-4E90-87B8-19F4039EB8F7}" type="presParOf" srcId="{88733750-B1C9-40C8-841C-6C1716B41AE0}" destId="{B317C053-2845-4A40-9493-3DAE3EC156A3}" srcOrd="3" destOrd="0" presId="urn:microsoft.com/office/officeart/2005/8/layout/cycle2"/>
    <dgm:cxn modelId="{D8C1C521-36FC-4401-8E3A-9107827B2E9A}" type="presParOf" srcId="{B317C053-2845-4A40-9493-3DAE3EC156A3}" destId="{734E5420-2F30-420F-832C-66A9C41D1142}" srcOrd="0" destOrd="0" presId="urn:microsoft.com/office/officeart/2005/8/layout/cycle2"/>
    <dgm:cxn modelId="{ABEE325E-0B7A-41D1-9A80-6BE8C7508495}" type="presParOf" srcId="{88733750-B1C9-40C8-841C-6C1716B41AE0}" destId="{0583984A-3BBE-4E9E-9581-148A63917CEB}" srcOrd="4" destOrd="0" presId="urn:microsoft.com/office/officeart/2005/8/layout/cycle2"/>
    <dgm:cxn modelId="{A2487655-8FEA-4B4B-A964-8784A2865C67}" type="presParOf" srcId="{88733750-B1C9-40C8-841C-6C1716B41AE0}" destId="{79B51A4F-7E62-478F-9089-4580C91C23E2}" srcOrd="5" destOrd="0" presId="urn:microsoft.com/office/officeart/2005/8/layout/cycle2"/>
    <dgm:cxn modelId="{4F2DC209-11DF-40F7-B55E-E6D28F0BC6A3}" type="presParOf" srcId="{79B51A4F-7E62-478F-9089-4580C91C23E2}" destId="{C3FDA439-8185-42F6-801C-FF96BB26CB5B}" srcOrd="0" destOrd="0" presId="urn:microsoft.com/office/officeart/2005/8/layout/cycle2"/>
    <dgm:cxn modelId="{2B88B7EB-8951-4CA6-A156-1C8DFF3800FD}" type="presParOf" srcId="{88733750-B1C9-40C8-841C-6C1716B41AE0}" destId="{1672C118-DD5B-4C6C-8F4B-C1704BE4A860}" srcOrd="6" destOrd="0" presId="urn:microsoft.com/office/officeart/2005/8/layout/cycle2"/>
    <dgm:cxn modelId="{2159EC46-927A-4964-8AB3-E62425B06857}" type="presParOf" srcId="{88733750-B1C9-40C8-841C-6C1716B41AE0}" destId="{DB5A9913-83CE-4F14-8A2C-564006D83F2F}" srcOrd="7" destOrd="0" presId="urn:microsoft.com/office/officeart/2005/8/layout/cycle2"/>
    <dgm:cxn modelId="{662D8D6E-F919-48A5-BCB4-1C24F5676727}" type="presParOf" srcId="{DB5A9913-83CE-4F14-8A2C-564006D83F2F}" destId="{6E30E1D7-F25F-4EFC-B469-2578E983D3EC}" srcOrd="0" destOrd="0" presId="urn:microsoft.com/office/officeart/2005/8/layout/cycle2"/>
    <dgm:cxn modelId="{097C9C57-9D06-4931-80A7-1B73462EBB95}" type="presParOf" srcId="{88733750-B1C9-40C8-841C-6C1716B41AE0}" destId="{19F1C0BF-69DF-4A45-B79B-D8514ECF6AFB}" srcOrd="8" destOrd="0" presId="urn:microsoft.com/office/officeart/2005/8/layout/cycle2"/>
    <dgm:cxn modelId="{F8BF3B8C-5316-42C5-9C7F-9B886DFACF86}" type="presParOf" srcId="{88733750-B1C9-40C8-841C-6C1716B41AE0}" destId="{105889D6-B149-4A96-B0AA-D9F6384DDF91}" srcOrd="9" destOrd="0" presId="urn:microsoft.com/office/officeart/2005/8/layout/cycle2"/>
    <dgm:cxn modelId="{5B361C49-04E9-4D76-BA1B-4E95DB6E5533}" type="presParOf" srcId="{105889D6-B149-4A96-B0AA-D9F6384DDF91}" destId="{A2208097-0D12-49FC-A43F-F1086C3BA36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273DE-9B80-4D3C-B2DE-314A97BD0F1C}">
      <dsp:nvSpPr>
        <dsp:cNvPr id="0" name=""/>
        <dsp:cNvSpPr/>
      </dsp:nvSpPr>
      <dsp:spPr>
        <a:xfrm>
          <a:off x="2363976" y="1037"/>
          <a:ext cx="1160066" cy="1160066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200" kern="1200" dirty="0" smtClean="0">
              <a:solidFill>
                <a:schemeClr val="accent6">
                  <a:lumMod val="75000"/>
                </a:schemeClr>
              </a:solidFill>
            </a:rPr>
            <a:t>Design and adjust pages</a:t>
          </a:r>
          <a:endParaRPr lang="zh-CN" sz="12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2533864" y="170925"/>
        <a:ext cx="820290" cy="820290"/>
      </dsp:txXfrm>
    </dsp:sp>
    <dsp:sp modelId="{0C48D303-3A7E-4996-86AE-851A87144234}">
      <dsp:nvSpPr>
        <dsp:cNvPr id="0" name=""/>
        <dsp:cNvSpPr/>
      </dsp:nvSpPr>
      <dsp:spPr>
        <a:xfrm rot="2160000">
          <a:off x="3487183" y="891679"/>
          <a:ext cx="307569" cy="391522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3495994" y="942865"/>
        <a:ext cx="215298" cy="234914"/>
      </dsp:txXfrm>
    </dsp:sp>
    <dsp:sp modelId="{F07808E7-31BB-493C-9698-1DBBB28A36F6}">
      <dsp:nvSpPr>
        <dsp:cNvPr id="0" name=""/>
        <dsp:cNvSpPr/>
      </dsp:nvSpPr>
      <dsp:spPr>
        <a:xfrm>
          <a:off x="3771978" y="1024010"/>
          <a:ext cx="1160066" cy="1160066"/>
        </a:xfrm>
        <a:prstGeom prst="ellipse">
          <a:avLst/>
        </a:prstGeom>
        <a:solidFill>
          <a:srgbClr val="D36D8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Display result test</a:t>
          </a:r>
          <a:endParaRPr lang="zh-CN" sz="1200" kern="1200" dirty="0"/>
        </a:p>
      </dsp:txBody>
      <dsp:txXfrm>
        <a:off x="3941866" y="1193898"/>
        <a:ext cx="820290" cy="820290"/>
      </dsp:txXfrm>
    </dsp:sp>
    <dsp:sp modelId="{B317C053-2845-4A40-9493-3DAE3EC156A3}">
      <dsp:nvSpPr>
        <dsp:cNvPr id="0" name=""/>
        <dsp:cNvSpPr/>
      </dsp:nvSpPr>
      <dsp:spPr>
        <a:xfrm rot="6480000">
          <a:off x="3932012" y="2227606"/>
          <a:ext cx="307569" cy="391522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3992404" y="2262033"/>
        <a:ext cx="215298" cy="234914"/>
      </dsp:txXfrm>
    </dsp:sp>
    <dsp:sp modelId="{0583984A-3BBE-4E9E-9581-148A63917CEB}">
      <dsp:nvSpPr>
        <dsp:cNvPr id="0" name=""/>
        <dsp:cNvSpPr/>
      </dsp:nvSpPr>
      <dsp:spPr>
        <a:xfrm>
          <a:off x="3234169" y="2679216"/>
          <a:ext cx="1160066" cy="1160066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API call</a:t>
          </a:r>
          <a:endParaRPr lang="zh-CN" sz="1200" kern="1200" dirty="0"/>
        </a:p>
      </dsp:txBody>
      <dsp:txXfrm>
        <a:off x="3404057" y="2849104"/>
        <a:ext cx="820290" cy="820290"/>
      </dsp:txXfrm>
    </dsp:sp>
    <dsp:sp modelId="{79B51A4F-7E62-478F-9089-4580C91C23E2}">
      <dsp:nvSpPr>
        <dsp:cNvPr id="0" name=""/>
        <dsp:cNvSpPr/>
      </dsp:nvSpPr>
      <dsp:spPr>
        <a:xfrm rot="10800000">
          <a:off x="2798929" y="3063488"/>
          <a:ext cx="307569" cy="391522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2891200" y="3141792"/>
        <a:ext cx="215298" cy="234914"/>
      </dsp:txXfrm>
    </dsp:sp>
    <dsp:sp modelId="{1672C118-DD5B-4C6C-8F4B-C1704BE4A860}">
      <dsp:nvSpPr>
        <dsp:cNvPr id="0" name=""/>
        <dsp:cNvSpPr/>
      </dsp:nvSpPr>
      <dsp:spPr>
        <a:xfrm>
          <a:off x="1493783" y="2679216"/>
          <a:ext cx="1160066" cy="1160066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Processing returned data</a:t>
          </a:r>
          <a:endParaRPr lang="zh-CN" sz="1200" kern="1200" dirty="0"/>
        </a:p>
      </dsp:txBody>
      <dsp:txXfrm>
        <a:off x="1663671" y="2849104"/>
        <a:ext cx="820290" cy="820290"/>
      </dsp:txXfrm>
    </dsp:sp>
    <dsp:sp modelId="{DB5A9913-83CE-4F14-8A2C-564006D83F2F}">
      <dsp:nvSpPr>
        <dsp:cNvPr id="0" name=""/>
        <dsp:cNvSpPr/>
      </dsp:nvSpPr>
      <dsp:spPr>
        <a:xfrm rot="15120000">
          <a:off x="1653817" y="2244164"/>
          <a:ext cx="307569" cy="391522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 rot="10800000">
        <a:off x="1714209" y="2366345"/>
        <a:ext cx="215298" cy="234914"/>
      </dsp:txXfrm>
    </dsp:sp>
    <dsp:sp modelId="{19F1C0BF-69DF-4A45-B79B-D8514ECF6AFB}">
      <dsp:nvSpPr>
        <dsp:cNvPr id="0" name=""/>
        <dsp:cNvSpPr/>
      </dsp:nvSpPr>
      <dsp:spPr>
        <a:xfrm>
          <a:off x="955974" y="1024010"/>
          <a:ext cx="1160066" cy="11600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Display result test</a:t>
          </a:r>
          <a:endParaRPr lang="zh-CN" sz="1200" kern="1200" dirty="0"/>
        </a:p>
      </dsp:txBody>
      <dsp:txXfrm>
        <a:off x="1125862" y="1193898"/>
        <a:ext cx="820290" cy="820290"/>
      </dsp:txXfrm>
    </dsp:sp>
    <dsp:sp modelId="{105889D6-B149-4A96-B0AA-D9F6384DDF91}">
      <dsp:nvSpPr>
        <dsp:cNvPr id="0" name=""/>
        <dsp:cNvSpPr/>
      </dsp:nvSpPr>
      <dsp:spPr>
        <a:xfrm rot="19440000">
          <a:off x="2079181" y="901912"/>
          <a:ext cx="307569" cy="391522"/>
        </a:xfrm>
        <a:prstGeom prst="rightArrow">
          <a:avLst>
            <a:gd name="adj1" fmla="val 60000"/>
            <a:gd name="adj2" fmla="val 50000"/>
          </a:avLst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2087992" y="1007334"/>
        <a:ext cx="215298" cy="2349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0E563-D7D6-4950-9750-0D2039380D09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487C1-DD6C-45F1-BDC0-3A63356DD8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31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1pPr>
    <a:lvl2pPr marL="335280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2pPr>
    <a:lvl3pPr marL="671195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3pPr>
    <a:lvl4pPr marL="1006475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4pPr>
    <a:lvl5pPr marL="1341755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5pPr>
    <a:lvl6pPr marL="1677670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6pPr>
    <a:lvl7pPr marL="2012950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7pPr>
    <a:lvl8pPr marL="2348230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8pPr>
    <a:lvl9pPr marL="2684145" algn="l" defTabSz="670560" rtl="0" eaLnBrk="1" latinLnBrk="0" hangingPunct="1">
      <a:defRPr sz="8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fld id="{119439D2-B12A-4059-9254-1646191E8F2C}" type="slidenum">
              <a:rPr lang="zh-CN" altLang="en-US" smtClean="0"/>
              <a:t>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baseline="0" dirty="0"/>
              <a:t>Function App </a:t>
            </a:r>
            <a:r>
              <a:rPr lang="ko-KR" altLang="en-US" baseline="0" dirty="0"/>
              <a:t>은 </a:t>
            </a:r>
            <a:r>
              <a:rPr lang="ko-KR" altLang="en-US" baseline="0" dirty="0" err="1"/>
              <a:t>뒷</a:t>
            </a:r>
            <a:r>
              <a:rPr lang="ko-KR" altLang="en-US" baseline="0" dirty="0"/>
              <a:t> 시간에 </a:t>
            </a:r>
            <a:r>
              <a:rPr lang="ko-KR" altLang="en-US" baseline="0" dirty="0" err="1"/>
              <a:t>마이크로서비스에</a:t>
            </a:r>
            <a:r>
              <a:rPr lang="ko-KR" altLang="en-US" baseline="0" dirty="0"/>
              <a:t> 대해서 설명하실 다른 분께서 잘 </a:t>
            </a:r>
            <a:r>
              <a:rPr lang="ko-KR" altLang="en-US" baseline="0" dirty="0" err="1"/>
              <a:t>해주실</a:t>
            </a:r>
            <a:r>
              <a:rPr lang="ko-KR" altLang="en-US" baseline="0" dirty="0"/>
              <a:t> 것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같구요</a:t>
            </a:r>
            <a:r>
              <a:rPr lang="en-US" altLang="ko-KR" baseline="0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ko-KR" altLang="en-US" baseline="0" dirty="0"/>
              <a:t>저는 </a:t>
            </a:r>
            <a:r>
              <a:rPr lang="en-US" altLang="ko-KR" baseline="0" dirty="0" err="1"/>
              <a:t>WebApp</a:t>
            </a:r>
            <a:r>
              <a:rPr lang="ko-KR" altLang="en-US" baseline="0" dirty="0"/>
              <a:t>에 대해서 조금 설명 드리려고 합니다</a:t>
            </a:r>
            <a:r>
              <a:rPr lang="en-US" altLang="ko-KR" baseline="0" dirty="0"/>
              <a:t>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87653DB-B31F-428D-9506-C3E312885146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487C1-DD6C-45F1-BDC0-3A63356DD88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42A773C-8D26-4447-9AAD-3831482CBB10}" type="slidenum">
              <a:rPr lang="zh-CN" altLang="en-US" smtClean="0">
                <a:latin typeface="Calibri" panose="020F0502020204030204" pitchFamily="34" charset="0"/>
                <a:ea typeface="SimSun" panose="02010600030101010101" pitchFamily="2" charset="-122"/>
              </a:rPr>
              <a:t>21</a:t>
            </a:fld>
            <a:endParaRPr lang="zh-CN" altLang="en-US" smtClean="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940300"/>
            <a:ext cx="10515600" cy="977900"/>
          </a:xfrm>
          <a:noFill/>
        </p:spPr>
        <p:txBody>
          <a:bodyPr wrap="square" anchor="ctr" anchorCtr="0">
            <a:norm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5842000"/>
            <a:ext cx="10515600" cy="5397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5" b="23089"/>
          <a:stretch>
            <a:fillRect/>
          </a:stretch>
        </p:blipFill>
        <p:spPr>
          <a:xfrm>
            <a:off x="0" y="-50801"/>
            <a:ext cx="12192000" cy="4838701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421663"/>
            <a:ext cx="2743200" cy="365125"/>
          </a:xfrm>
        </p:spPr>
        <p:txBody>
          <a:bodyPr/>
          <a:lstStyle/>
          <a:p>
            <a:fld id="{6554F731-F1D9-405D-9569-D30D95C59A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421663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421663"/>
            <a:ext cx="2743200" cy="365125"/>
          </a:xfrm>
        </p:spPr>
        <p:txBody>
          <a:bodyPr/>
          <a:lstStyle/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3"/>
          </p:nvPr>
        </p:nvSpPr>
        <p:spPr>
          <a:xfrm>
            <a:off x="1207635" y="335415"/>
            <a:ext cx="10622416" cy="6281757"/>
          </a:xfrm>
        </p:spPr>
        <p:txBody>
          <a:bodyPr/>
          <a:lstStyle>
            <a:lvl2pPr>
              <a:defRPr sz="2000"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9"/>
          <p:cNvSpPr txBox="1">
            <a:spLocks noChangeArrowheads="1"/>
          </p:cNvSpPr>
          <p:nvPr/>
        </p:nvSpPr>
        <p:spPr bwMode="auto">
          <a:xfrm>
            <a:off x="346075" y="1455738"/>
            <a:ext cx="52371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4800" dirty="0" smtClean="0">
                <a:solidFill>
                  <a:srgbClr val="775F49"/>
                </a:solidFill>
                <a:latin typeface="Impact" panose="020B0806030902050204" pitchFamily="34" charset="0"/>
                <a:ea typeface="华文琥珀" panose="02010800040101010101" pitchFamily="2" charset="-122"/>
              </a:rPr>
              <a:t>Microsoft</a:t>
            </a:r>
            <a:r>
              <a:rPr lang="en-US" altLang="zh-CN" sz="4800" baseline="0" dirty="0" smtClean="0">
                <a:solidFill>
                  <a:srgbClr val="775F49"/>
                </a:solidFill>
                <a:latin typeface="Impact" panose="020B0806030902050204" pitchFamily="34" charset="0"/>
                <a:ea typeface="华文琥珀" panose="02010800040101010101" pitchFamily="2" charset="-122"/>
              </a:rPr>
              <a:t> Azure</a:t>
            </a:r>
            <a:endParaRPr lang="zh-CN" altLang="en-US" sz="4800" dirty="0" smtClean="0">
              <a:solidFill>
                <a:srgbClr val="775F49"/>
              </a:solidFill>
              <a:latin typeface="Impact" panose="020B0806030902050204" pitchFamily="34" charset="0"/>
              <a:ea typeface="华文琥珀" panose="02010800040101010101" pitchFamily="2" charset="-122"/>
            </a:endParaRPr>
          </a:p>
        </p:txBody>
      </p:sp>
      <p:pic>
        <p:nvPicPr>
          <p:cNvPr id="5" name="图片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974" y="-57150"/>
            <a:ext cx="9469714" cy="649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46075" y="3022602"/>
            <a:ext cx="8264525" cy="1069974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6075" y="4092576"/>
            <a:ext cx="6283325" cy="441324"/>
          </a:xfrm>
        </p:spPr>
        <p:txBody>
          <a:bodyPr/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D9E00-9F2F-439A-B56C-C4219ABD715E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86367-709F-4DBD-9473-75C5BE1A2B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20C05C-77E4-40B0-B50A-630DDB244326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A4AA61-229B-47EE-8AF5-98731F4B77E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2"/>
          <p:cNvGrpSpPr/>
          <p:nvPr/>
        </p:nvGrpSpPr>
        <p:grpSpPr bwMode="auto">
          <a:xfrm>
            <a:off x="610715" y="622107"/>
            <a:ext cx="1858341" cy="1503362"/>
            <a:chOff x="0" y="0"/>
            <a:chExt cx="1897234" cy="1635546"/>
          </a:xfrm>
          <a:solidFill>
            <a:srgbClr val="775F49"/>
          </a:solidFill>
        </p:grpSpPr>
        <p:sp>
          <p:nvSpPr>
            <p:cNvPr id="5" name="六边形 21"/>
            <p:cNvSpPr>
              <a:spLocks noChangeArrowheads="1"/>
            </p:cNvSpPr>
            <p:nvPr/>
          </p:nvSpPr>
          <p:spPr bwMode="auto">
            <a:xfrm rot="556867">
              <a:off x="341912" y="294751"/>
              <a:ext cx="1213410" cy="104604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  <p:grpSp>
          <p:nvGrpSpPr>
            <p:cNvPr id="6" name="组合 18"/>
            <p:cNvGrpSpPr/>
            <p:nvPr/>
          </p:nvGrpSpPr>
          <p:grpSpPr bwMode="auto">
            <a:xfrm rot="2198315">
              <a:off x="0" y="0"/>
              <a:ext cx="1897234" cy="1635546"/>
              <a:chOff x="0" y="0"/>
              <a:chExt cx="1897234" cy="1635546"/>
            </a:xfrm>
            <a:grpFill/>
          </p:grpSpPr>
          <p:sp>
            <p:nvSpPr>
              <p:cNvPr id="7" name="任意多边形 17"/>
              <p:cNvSpPr/>
              <p:nvPr/>
            </p:nvSpPr>
            <p:spPr bwMode="auto">
              <a:xfrm rot="-1626015">
                <a:off x="0" y="0"/>
                <a:ext cx="1897234" cy="1635546"/>
              </a:xfrm>
              <a:custGeom>
                <a:avLst/>
                <a:gdLst>
                  <a:gd name="T0" fmla="*/ 318786 w 1661770"/>
                  <a:gd name="T1" fmla="*/ 1571220 h 1432560"/>
                  <a:gd name="T2" fmla="*/ 833777 w 1661770"/>
                  <a:gd name="T3" fmla="*/ 1867294 h 1432560"/>
                  <a:gd name="T4" fmla="*/ 466824 w 1661770"/>
                  <a:gd name="T5" fmla="*/ 1867294 h 1432560"/>
                  <a:gd name="T6" fmla="*/ 318786 w 1661770"/>
                  <a:gd name="T7" fmla="*/ 1571220 h 1432560"/>
                  <a:gd name="T8" fmla="*/ 127543 w 1661770"/>
                  <a:gd name="T9" fmla="*/ 678562 h 1432560"/>
                  <a:gd name="T10" fmla="*/ 100952 w 1661770"/>
                  <a:gd name="T11" fmla="*/ 1135551 h 1432560"/>
                  <a:gd name="T12" fmla="*/ 0 w 1661770"/>
                  <a:gd name="T13" fmla="*/ 933647 h 1432560"/>
                  <a:gd name="T14" fmla="*/ 127543 w 1661770"/>
                  <a:gd name="T15" fmla="*/ 678562 h 1432560"/>
                  <a:gd name="T16" fmla="*/ 1833801 w 1661770"/>
                  <a:gd name="T17" fmla="*/ 1598167 h 1432560"/>
                  <a:gd name="T18" fmla="*/ 1699238 w 1661770"/>
                  <a:gd name="T19" fmla="*/ 1867294 h 1432560"/>
                  <a:gd name="T20" fmla="*/ 1427808 w 1661770"/>
                  <a:gd name="T21" fmla="*/ 1867294 h 1432560"/>
                  <a:gd name="T22" fmla="*/ 1833801 w 1661770"/>
                  <a:gd name="T23" fmla="*/ 1598167 h 1432560"/>
                  <a:gd name="T24" fmla="*/ 738252 w 1661770"/>
                  <a:gd name="T25" fmla="*/ 0 h 1432560"/>
                  <a:gd name="T26" fmla="*/ 332261 w 1661770"/>
                  <a:gd name="T27" fmla="*/ 269127 h 1432560"/>
                  <a:gd name="T28" fmla="*/ 466824 w 1661770"/>
                  <a:gd name="T29" fmla="*/ 0 h 1432560"/>
                  <a:gd name="T30" fmla="*/ 738252 w 1661770"/>
                  <a:gd name="T31" fmla="*/ 0 h 1432560"/>
                  <a:gd name="T32" fmla="*/ 2065110 w 1661770"/>
                  <a:gd name="T33" fmla="*/ 731743 h 1432560"/>
                  <a:gd name="T34" fmla="*/ 2166062 w 1661770"/>
                  <a:gd name="T35" fmla="*/ 933647 h 1432560"/>
                  <a:gd name="T36" fmla="*/ 2038519 w 1661770"/>
                  <a:gd name="T37" fmla="*/ 1188732 h 1432560"/>
                  <a:gd name="T38" fmla="*/ 2065110 w 1661770"/>
                  <a:gd name="T39" fmla="*/ 731743 h 1432560"/>
                  <a:gd name="T40" fmla="*/ 1699238 w 1661770"/>
                  <a:gd name="T41" fmla="*/ 0 h 1432560"/>
                  <a:gd name="T42" fmla="*/ 1847276 w 1661770"/>
                  <a:gd name="T43" fmla="*/ 296075 h 1432560"/>
                  <a:gd name="T44" fmla="*/ 1332287 w 1661770"/>
                  <a:gd name="T45" fmla="*/ 0 h 1432560"/>
                  <a:gd name="T46" fmla="*/ 1699238 w 1661770"/>
                  <a:gd name="T47" fmla="*/ 0 h 1432560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1661770" h="1432560">
                    <a:moveTo>
                      <a:pt x="244568" y="1205416"/>
                    </a:moveTo>
                    <a:lnTo>
                      <a:pt x="639661" y="1432560"/>
                    </a:lnTo>
                    <a:lnTo>
                      <a:pt x="358140" y="1432560"/>
                    </a:lnTo>
                    <a:lnTo>
                      <a:pt x="244568" y="1205416"/>
                    </a:lnTo>
                    <a:close/>
                    <a:moveTo>
                      <a:pt x="97849" y="520582"/>
                    </a:moveTo>
                    <a:lnTo>
                      <a:pt x="77449" y="871178"/>
                    </a:lnTo>
                    <a:lnTo>
                      <a:pt x="0" y="716280"/>
                    </a:lnTo>
                    <a:lnTo>
                      <a:pt x="97849" y="520582"/>
                    </a:lnTo>
                    <a:close/>
                    <a:moveTo>
                      <a:pt x="1406865" y="1226090"/>
                    </a:moveTo>
                    <a:lnTo>
                      <a:pt x="1303630" y="1432560"/>
                    </a:lnTo>
                    <a:lnTo>
                      <a:pt x="1095393" y="1432560"/>
                    </a:lnTo>
                    <a:lnTo>
                      <a:pt x="1406865" y="1226090"/>
                    </a:lnTo>
                    <a:close/>
                    <a:moveTo>
                      <a:pt x="566376" y="0"/>
                    </a:moveTo>
                    <a:lnTo>
                      <a:pt x="254905" y="206470"/>
                    </a:lnTo>
                    <a:lnTo>
                      <a:pt x="358140" y="0"/>
                    </a:lnTo>
                    <a:lnTo>
                      <a:pt x="566376" y="0"/>
                    </a:lnTo>
                    <a:close/>
                    <a:moveTo>
                      <a:pt x="1584321" y="561382"/>
                    </a:moveTo>
                    <a:lnTo>
                      <a:pt x="1661770" y="716280"/>
                    </a:lnTo>
                    <a:lnTo>
                      <a:pt x="1563921" y="911978"/>
                    </a:lnTo>
                    <a:lnTo>
                      <a:pt x="1584321" y="561382"/>
                    </a:lnTo>
                    <a:close/>
                    <a:moveTo>
                      <a:pt x="1303630" y="0"/>
                    </a:moveTo>
                    <a:lnTo>
                      <a:pt x="1417202" y="227144"/>
                    </a:lnTo>
                    <a:lnTo>
                      <a:pt x="1022110" y="0"/>
                    </a:lnTo>
                    <a:lnTo>
                      <a:pt x="1303630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/>
                </a:solidFill>
                <a:round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800"/>
              </a:p>
            </p:txBody>
          </p:sp>
          <p:sp>
            <p:nvSpPr>
              <p:cNvPr id="8" name="六边形 15"/>
              <p:cNvSpPr>
                <a:spLocks noChangeArrowheads="1"/>
              </p:cNvSpPr>
              <p:nvPr/>
            </p:nvSpPr>
            <p:spPr bwMode="auto">
              <a:xfrm rot="160600">
                <a:off x="134173" y="115667"/>
                <a:ext cx="1628888" cy="1404214"/>
              </a:xfrm>
              <a:prstGeom prst="hexagon">
                <a:avLst>
                  <a:gd name="adj" fmla="val 24999"/>
                  <a:gd name="vf" fmla="val 115470"/>
                </a:avLst>
              </a:prstGeom>
              <a:grpFill/>
              <a:ln w="19050">
                <a:solidFill>
                  <a:schemeClr val="bg1"/>
                </a:solidFill>
                <a:miter lim="800000"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5pPr>
                <a:lvl6pPr marL="25146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6pPr>
                <a:lvl7pPr marL="29718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7pPr>
                <a:lvl8pPr marL="34290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8pPr>
                <a:lvl9pPr marL="3886200" indent="-228600" fontAlgn="base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SimSun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 smtClean="0"/>
              </a:p>
            </p:txBody>
          </p:sp>
        </p:grpSp>
      </p:grpSp>
      <p:pic>
        <p:nvPicPr>
          <p:cNvPr id="9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715" y="0"/>
            <a:ext cx="5326409" cy="25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0209"/>
            <a:ext cx="5168348" cy="24560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36350" y="3601244"/>
            <a:ext cx="5797550" cy="809625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236350" y="4424364"/>
            <a:ext cx="5797550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E01385-E6F0-4C41-9E55-59AD27BF8C96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6F181-5286-452E-A5FB-BC07EB162CA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E2343-0C3A-4D07-BFF3-B17B4C3A6A26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DE69CB-627B-4B3F-9C2D-3E12C37335C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57376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791325"/>
            <a:ext cx="5157787" cy="3398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857376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791325"/>
            <a:ext cx="5183188" cy="33983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93BCE1-1E93-4A46-A7AE-04EBAB3CD2A6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2A4B72-0482-4443-BFCF-C3FA533C9E4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21"/>
          <p:cNvSpPr>
            <a:spLocks noChangeArrowheads="1"/>
          </p:cNvSpPr>
          <p:nvPr/>
        </p:nvSpPr>
        <p:spPr bwMode="auto">
          <a:xfrm rot="556867">
            <a:off x="2719388" y="2722563"/>
            <a:ext cx="1698625" cy="1463675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775F49"/>
          </a:solidFill>
          <a:ln w="19050">
            <a:solidFill>
              <a:schemeClr val="bg1"/>
            </a:solidFill>
            <a:miter lim="800000"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 smtClean="0"/>
          </a:p>
        </p:txBody>
      </p:sp>
      <p:grpSp>
        <p:nvGrpSpPr>
          <p:cNvPr id="6" name="组合 18"/>
          <p:cNvGrpSpPr/>
          <p:nvPr/>
        </p:nvGrpSpPr>
        <p:grpSpPr bwMode="auto">
          <a:xfrm rot="2198315">
            <a:off x="2241550" y="2309813"/>
            <a:ext cx="2654300" cy="2289176"/>
            <a:chOff x="0" y="0"/>
            <a:chExt cx="1897234" cy="1635546"/>
          </a:xfrm>
          <a:solidFill>
            <a:srgbClr val="775F49"/>
          </a:solidFill>
        </p:grpSpPr>
        <p:sp>
          <p:nvSpPr>
            <p:cNvPr id="7" name="任意多边形 17"/>
            <p:cNvSpPr/>
            <p:nvPr/>
          </p:nvSpPr>
          <p:spPr bwMode="auto">
            <a:xfrm rot="19973985">
              <a:off x="0" y="0"/>
              <a:ext cx="1897234" cy="1635546"/>
            </a:xfrm>
            <a:custGeom>
              <a:avLst/>
              <a:gdLst>
                <a:gd name="T0" fmla="*/ 363956 w 1661770"/>
                <a:gd name="T1" fmla="*/ 1793853 h 1432560"/>
                <a:gd name="T2" fmla="*/ 951919 w 1661770"/>
                <a:gd name="T3" fmla="*/ 2131879 h 1432560"/>
                <a:gd name="T4" fmla="*/ 532970 w 1661770"/>
                <a:gd name="T5" fmla="*/ 2131879 h 1432560"/>
                <a:gd name="T6" fmla="*/ 363956 w 1661770"/>
                <a:gd name="T7" fmla="*/ 1793853 h 1432560"/>
                <a:gd name="T8" fmla="*/ 145615 w 1661770"/>
                <a:gd name="T9" fmla="*/ 774711 h 1432560"/>
                <a:gd name="T10" fmla="*/ 115256 w 1661770"/>
                <a:gd name="T11" fmla="*/ 1296452 h 1432560"/>
                <a:gd name="T12" fmla="*/ 0 w 1661770"/>
                <a:gd name="T13" fmla="*/ 1065940 h 1432560"/>
                <a:gd name="T14" fmla="*/ 145615 w 1661770"/>
                <a:gd name="T15" fmla="*/ 774711 h 1432560"/>
                <a:gd name="T16" fmla="*/ 2093641 w 1661770"/>
                <a:gd name="T17" fmla="*/ 1824619 h 1432560"/>
                <a:gd name="T18" fmla="*/ 1940011 w 1661770"/>
                <a:gd name="T19" fmla="*/ 2131879 h 1432560"/>
                <a:gd name="T20" fmla="*/ 1630121 w 1661770"/>
                <a:gd name="T21" fmla="*/ 2131879 h 1432560"/>
                <a:gd name="T22" fmla="*/ 2093641 w 1661770"/>
                <a:gd name="T23" fmla="*/ 1824619 h 1432560"/>
                <a:gd name="T24" fmla="*/ 842858 w 1661770"/>
                <a:gd name="T25" fmla="*/ 0 h 1432560"/>
                <a:gd name="T26" fmla="*/ 379341 w 1661770"/>
                <a:gd name="T27" fmla="*/ 307261 h 1432560"/>
                <a:gd name="T28" fmla="*/ 532970 w 1661770"/>
                <a:gd name="T29" fmla="*/ 0 h 1432560"/>
                <a:gd name="T30" fmla="*/ 842858 w 1661770"/>
                <a:gd name="T31" fmla="*/ 0 h 1432560"/>
                <a:gd name="T32" fmla="*/ 2357725 w 1661770"/>
                <a:gd name="T33" fmla="*/ 835427 h 1432560"/>
                <a:gd name="T34" fmla="*/ 2472982 w 1661770"/>
                <a:gd name="T35" fmla="*/ 1065940 h 1432560"/>
                <a:gd name="T36" fmla="*/ 2327366 w 1661770"/>
                <a:gd name="T37" fmla="*/ 1357169 h 1432560"/>
                <a:gd name="T38" fmla="*/ 2357725 w 1661770"/>
                <a:gd name="T39" fmla="*/ 835427 h 1432560"/>
                <a:gd name="T40" fmla="*/ 1940011 w 1661770"/>
                <a:gd name="T41" fmla="*/ 0 h 1432560"/>
                <a:gd name="T42" fmla="*/ 2109025 w 1661770"/>
                <a:gd name="T43" fmla="*/ 338027 h 1432560"/>
                <a:gd name="T44" fmla="*/ 1521065 w 1661770"/>
                <a:gd name="T45" fmla="*/ 0 h 1432560"/>
                <a:gd name="T46" fmla="*/ 1940011 w 1661770"/>
                <a:gd name="T47" fmla="*/ 0 h 14325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61770" h="1432560">
                  <a:moveTo>
                    <a:pt x="244568" y="1205416"/>
                  </a:moveTo>
                  <a:lnTo>
                    <a:pt x="639661" y="1432560"/>
                  </a:lnTo>
                  <a:lnTo>
                    <a:pt x="358140" y="1432560"/>
                  </a:lnTo>
                  <a:lnTo>
                    <a:pt x="244568" y="1205416"/>
                  </a:lnTo>
                  <a:close/>
                  <a:moveTo>
                    <a:pt x="97849" y="520582"/>
                  </a:moveTo>
                  <a:lnTo>
                    <a:pt x="77449" y="871178"/>
                  </a:lnTo>
                  <a:lnTo>
                    <a:pt x="0" y="716280"/>
                  </a:lnTo>
                  <a:lnTo>
                    <a:pt x="97849" y="520582"/>
                  </a:lnTo>
                  <a:close/>
                  <a:moveTo>
                    <a:pt x="1406865" y="1226090"/>
                  </a:moveTo>
                  <a:lnTo>
                    <a:pt x="1303630" y="1432560"/>
                  </a:lnTo>
                  <a:lnTo>
                    <a:pt x="1095393" y="1432560"/>
                  </a:lnTo>
                  <a:lnTo>
                    <a:pt x="1406865" y="1226090"/>
                  </a:lnTo>
                  <a:close/>
                  <a:moveTo>
                    <a:pt x="566376" y="0"/>
                  </a:moveTo>
                  <a:lnTo>
                    <a:pt x="254905" y="206470"/>
                  </a:lnTo>
                  <a:lnTo>
                    <a:pt x="358140" y="0"/>
                  </a:lnTo>
                  <a:lnTo>
                    <a:pt x="566376" y="0"/>
                  </a:lnTo>
                  <a:close/>
                  <a:moveTo>
                    <a:pt x="1584321" y="561382"/>
                  </a:moveTo>
                  <a:lnTo>
                    <a:pt x="1661770" y="716280"/>
                  </a:lnTo>
                  <a:lnTo>
                    <a:pt x="1563921" y="911978"/>
                  </a:lnTo>
                  <a:lnTo>
                    <a:pt x="1584321" y="561382"/>
                  </a:lnTo>
                  <a:close/>
                  <a:moveTo>
                    <a:pt x="1303630" y="0"/>
                  </a:moveTo>
                  <a:lnTo>
                    <a:pt x="1417202" y="227144"/>
                  </a:lnTo>
                  <a:lnTo>
                    <a:pt x="1022110" y="0"/>
                  </a:lnTo>
                  <a:lnTo>
                    <a:pt x="130363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/>
            </a:p>
          </p:txBody>
        </p:sp>
        <p:sp>
          <p:nvSpPr>
            <p:cNvPr id="8" name="六边形 15"/>
            <p:cNvSpPr>
              <a:spLocks noChangeArrowheads="1"/>
            </p:cNvSpPr>
            <p:nvPr/>
          </p:nvSpPr>
          <p:spPr bwMode="auto">
            <a:xfrm rot="160600">
              <a:off x="134173" y="115667"/>
              <a:ext cx="1628888" cy="140421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</p:grpSp>
      <p:sp>
        <p:nvSpPr>
          <p:cNvPr id="9" name="文本框 19"/>
          <p:cNvSpPr txBox="1">
            <a:spLocks noChangeArrowheads="1"/>
          </p:cNvSpPr>
          <p:nvPr/>
        </p:nvSpPr>
        <p:spPr bwMode="auto">
          <a:xfrm>
            <a:off x="2731135" y="2871788"/>
            <a:ext cx="171323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6000" dirty="0" smtClean="0">
                <a:solidFill>
                  <a:schemeClr val="bg1"/>
                </a:solidFill>
                <a:latin typeface="Bireun"/>
              </a:rPr>
              <a:t>End</a:t>
            </a:r>
            <a:endParaRPr lang="zh-CN" altLang="en-US" sz="6000" dirty="0" smtClean="0">
              <a:solidFill>
                <a:schemeClr val="bg1"/>
              </a:solidFill>
              <a:latin typeface="Bireun"/>
            </a:endParaRPr>
          </a:p>
        </p:txBody>
      </p:sp>
      <p:grpSp>
        <p:nvGrpSpPr>
          <p:cNvPr id="10" name="组合 34"/>
          <p:cNvGrpSpPr/>
          <p:nvPr/>
        </p:nvGrpSpPr>
        <p:grpSpPr bwMode="auto">
          <a:xfrm>
            <a:off x="7262813" y="177800"/>
            <a:ext cx="4694237" cy="825500"/>
            <a:chOff x="0" y="0"/>
            <a:chExt cx="5657712" cy="995624"/>
          </a:xfrm>
        </p:grpSpPr>
        <p:cxnSp>
          <p:nvCxnSpPr>
            <p:cNvPr id="11" name="直接连接符 219"/>
            <p:cNvCxnSpPr>
              <a:cxnSpLocks noChangeShapeType="1"/>
            </p:cNvCxnSpPr>
            <p:nvPr/>
          </p:nvCxnSpPr>
          <p:spPr bwMode="auto">
            <a:xfrm>
              <a:off x="0" y="497812"/>
              <a:ext cx="5111750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Freeform 119"/>
            <p:cNvSpPr/>
            <p:nvPr/>
          </p:nvSpPr>
          <p:spPr bwMode="auto">
            <a:xfrm rot="-914136">
              <a:off x="2556355" y="220076"/>
              <a:ext cx="562762" cy="555472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3" name="Freeform 119"/>
            <p:cNvSpPr/>
            <p:nvPr/>
          </p:nvSpPr>
          <p:spPr bwMode="auto">
            <a:xfrm rot="-914136">
              <a:off x="3499710" y="127955"/>
              <a:ext cx="749422" cy="73971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14" name="Freeform 119"/>
            <p:cNvSpPr/>
            <p:nvPr/>
          </p:nvSpPr>
          <p:spPr bwMode="auto">
            <a:xfrm rot="-914136">
              <a:off x="4649022" y="0"/>
              <a:ext cx="1008690" cy="99562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cxnSp>
        <p:nvCxnSpPr>
          <p:cNvPr id="15" name="直接连接符 219"/>
          <p:cNvCxnSpPr>
            <a:cxnSpLocks noChangeShapeType="1"/>
          </p:cNvCxnSpPr>
          <p:nvPr/>
        </p:nvCxnSpPr>
        <p:spPr bwMode="auto">
          <a:xfrm flipV="1">
            <a:off x="11539538" y="590550"/>
            <a:ext cx="0" cy="1266825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2104" y="1979388"/>
            <a:ext cx="5660855" cy="1614263"/>
          </a:xfrm>
        </p:spPr>
        <p:txBody>
          <a:bodyPr/>
          <a:lstStyle>
            <a:lvl1pPr>
              <a:defRPr sz="96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22104" y="3657229"/>
            <a:ext cx="5660855" cy="673987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idx="13"/>
          </p:nvPr>
        </p:nvSpPr>
        <p:spPr>
          <a:xfrm>
            <a:off x="4929141" y="4409956"/>
            <a:ext cx="5653818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4EDE6-B39A-487A-BD25-2CA3C385AD73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3AF9-7462-4546-BD27-064F3E36D7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BDBFA7-11BE-4737-B6C1-BA78D0F4D29C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6CEF2A-4FEA-4666-97C4-B71E432AF37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t"/>
          <a:lstStyle>
            <a:lvl1pPr>
              <a:defRPr sz="32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7E3145-7DAF-4E10-B1AC-C1F36D2806C4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52480-7345-440B-8741-7DB767B748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BAEF7E-479D-4EFC-9CB5-473124B6B1C6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68BEF2-D0CA-4E99-98ED-42C2F79EE00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0000" y="467231"/>
            <a:ext cx="10128793" cy="7794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9914" y="1812471"/>
            <a:ext cx="8988878" cy="4784272"/>
          </a:xfrm>
        </p:spPr>
        <p:txBody>
          <a:bodyPr lIns="108000" rIns="108000"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2450"/>
            <a:ext cx="10515600" cy="5486400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0150D-49F6-4C18-B64B-8B925E86A439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77E95-CCBB-41F5-842D-745CD7B02A3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21"/>
          <p:cNvSpPr>
            <a:spLocks noChangeArrowheads="1"/>
          </p:cNvSpPr>
          <p:nvPr/>
        </p:nvSpPr>
        <p:spPr bwMode="auto">
          <a:xfrm rot="556867">
            <a:off x="2719388" y="2722563"/>
            <a:ext cx="1698625" cy="1463675"/>
          </a:xfrm>
          <a:prstGeom prst="hexagon">
            <a:avLst>
              <a:gd name="adj" fmla="val 24999"/>
              <a:gd name="vf" fmla="val 115470"/>
            </a:avLst>
          </a:prstGeom>
          <a:solidFill>
            <a:srgbClr val="775F49"/>
          </a:solidFill>
          <a:ln w="19050">
            <a:solidFill>
              <a:schemeClr val="bg1"/>
            </a:solidFill>
            <a:miter lim="800000"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endParaRPr lang="zh-CN" altLang="en-US" sz="1800" smtClean="0"/>
          </a:p>
        </p:txBody>
      </p:sp>
      <p:grpSp>
        <p:nvGrpSpPr>
          <p:cNvPr id="6" name="组合 18"/>
          <p:cNvGrpSpPr/>
          <p:nvPr/>
        </p:nvGrpSpPr>
        <p:grpSpPr bwMode="auto">
          <a:xfrm rot="2198315">
            <a:off x="2241550" y="2309813"/>
            <a:ext cx="2654300" cy="2289176"/>
            <a:chOff x="0" y="0"/>
            <a:chExt cx="1897234" cy="1635546"/>
          </a:xfrm>
          <a:solidFill>
            <a:srgbClr val="775F49"/>
          </a:solidFill>
        </p:grpSpPr>
        <p:sp>
          <p:nvSpPr>
            <p:cNvPr id="7" name="任意多边形 17"/>
            <p:cNvSpPr/>
            <p:nvPr/>
          </p:nvSpPr>
          <p:spPr bwMode="auto">
            <a:xfrm rot="19973985">
              <a:off x="0" y="0"/>
              <a:ext cx="1897234" cy="1635546"/>
            </a:xfrm>
            <a:custGeom>
              <a:avLst/>
              <a:gdLst>
                <a:gd name="T0" fmla="*/ 363956 w 1661770"/>
                <a:gd name="T1" fmla="*/ 1793853 h 1432560"/>
                <a:gd name="T2" fmla="*/ 951919 w 1661770"/>
                <a:gd name="T3" fmla="*/ 2131879 h 1432560"/>
                <a:gd name="T4" fmla="*/ 532970 w 1661770"/>
                <a:gd name="T5" fmla="*/ 2131879 h 1432560"/>
                <a:gd name="T6" fmla="*/ 363956 w 1661770"/>
                <a:gd name="T7" fmla="*/ 1793853 h 1432560"/>
                <a:gd name="T8" fmla="*/ 145615 w 1661770"/>
                <a:gd name="T9" fmla="*/ 774711 h 1432560"/>
                <a:gd name="T10" fmla="*/ 115256 w 1661770"/>
                <a:gd name="T11" fmla="*/ 1296452 h 1432560"/>
                <a:gd name="T12" fmla="*/ 0 w 1661770"/>
                <a:gd name="T13" fmla="*/ 1065940 h 1432560"/>
                <a:gd name="T14" fmla="*/ 145615 w 1661770"/>
                <a:gd name="T15" fmla="*/ 774711 h 1432560"/>
                <a:gd name="T16" fmla="*/ 2093641 w 1661770"/>
                <a:gd name="T17" fmla="*/ 1824619 h 1432560"/>
                <a:gd name="T18" fmla="*/ 1940011 w 1661770"/>
                <a:gd name="T19" fmla="*/ 2131879 h 1432560"/>
                <a:gd name="T20" fmla="*/ 1630121 w 1661770"/>
                <a:gd name="T21" fmla="*/ 2131879 h 1432560"/>
                <a:gd name="T22" fmla="*/ 2093641 w 1661770"/>
                <a:gd name="T23" fmla="*/ 1824619 h 1432560"/>
                <a:gd name="T24" fmla="*/ 842858 w 1661770"/>
                <a:gd name="T25" fmla="*/ 0 h 1432560"/>
                <a:gd name="T26" fmla="*/ 379341 w 1661770"/>
                <a:gd name="T27" fmla="*/ 307261 h 1432560"/>
                <a:gd name="T28" fmla="*/ 532970 w 1661770"/>
                <a:gd name="T29" fmla="*/ 0 h 1432560"/>
                <a:gd name="T30" fmla="*/ 842858 w 1661770"/>
                <a:gd name="T31" fmla="*/ 0 h 1432560"/>
                <a:gd name="T32" fmla="*/ 2357725 w 1661770"/>
                <a:gd name="T33" fmla="*/ 835427 h 1432560"/>
                <a:gd name="T34" fmla="*/ 2472982 w 1661770"/>
                <a:gd name="T35" fmla="*/ 1065940 h 1432560"/>
                <a:gd name="T36" fmla="*/ 2327366 w 1661770"/>
                <a:gd name="T37" fmla="*/ 1357169 h 1432560"/>
                <a:gd name="T38" fmla="*/ 2357725 w 1661770"/>
                <a:gd name="T39" fmla="*/ 835427 h 1432560"/>
                <a:gd name="T40" fmla="*/ 1940011 w 1661770"/>
                <a:gd name="T41" fmla="*/ 0 h 1432560"/>
                <a:gd name="T42" fmla="*/ 2109025 w 1661770"/>
                <a:gd name="T43" fmla="*/ 338027 h 1432560"/>
                <a:gd name="T44" fmla="*/ 1521065 w 1661770"/>
                <a:gd name="T45" fmla="*/ 0 h 1432560"/>
                <a:gd name="T46" fmla="*/ 1940011 w 1661770"/>
                <a:gd name="T47" fmla="*/ 0 h 143256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61770" h="1432560">
                  <a:moveTo>
                    <a:pt x="244568" y="1205416"/>
                  </a:moveTo>
                  <a:lnTo>
                    <a:pt x="639661" y="1432560"/>
                  </a:lnTo>
                  <a:lnTo>
                    <a:pt x="358140" y="1432560"/>
                  </a:lnTo>
                  <a:lnTo>
                    <a:pt x="244568" y="1205416"/>
                  </a:lnTo>
                  <a:close/>
                  <a:moveTo>
                    <a:pt x="97849" y="520582"/>
                  </a:moveTo>
                  <a:lnTo>
                    <a:pt x="77449" y="871178"/>
                  </a:lnTo>
                  <a:lnTo>
                    <a:pt x="0" y="716280"/>
                  </a:lnTo>
                  <a:lnTo>
                    <a:pt x="97849" y="520582"/>
                  </a:lnTo>
                  <a:close/>
                  <a:moveTo>
                    <a:pt x="1406865" y="1226090"/>
                  </a:moveTo>
                  <a:lnTo>
                    <a:pt x="1303630" y="1432560"/>
                  </a:lnTo>
                  <a:lnTo>
                    <a:pt x="1095393" y="1432560"/>
                  </a:lnTo>
                  <a:lnTo>
                    <a:pt x="1406865" y="1226090"/>
                  </a:lnTo>
                  <a:close/>
                  <a:moveTo>
                    <a:pt x="566376" y="0"/>
                  </a:moveTo>
                  <a:lnTo>
                    <a:pt x="254905" y="206470"/>
                  </a:lnTo>
                  <a:lnTo>
                    <a:pt x="358140" y="0"/>
                  </a:lnTo>
                  <a:lnTo>
                    <a:pt x="566376" y="0"/>
                  </a:lnTo>
                  <a:close/>
                  <a:moveTo>
                    <a:pt x="1584321" y="561382"/>
                  </a:moveTo>
                  <a:lnTo>
                    <a:pt x="1661770" y="716280"/>
                  </a:lnTo>
                  <a:lnTo>
                    <a:pt x="1563921" y="911978"/>
                  </a:lnTo>
                  <a:lnTo>
                    <a:pt x="1584321" y="561382"/>
                  </a:lnTo>
                  <a:close/>
                  <a:moveTo>
                    <a:pt x="1303630" y="0"/>
                  </a:moveTo>
                  <a:lnTo>
                    <a:pt x="1417202" y="227144"/>
                  </a:lnTo>
                  <a:lnTo>
                    <a:pt x="1022110" y="0"/>
                  </a:lnTo>
                  <a:lnTo>
                    <a:pt x="1303630" y="0"/>
                  </a:lnTo>
                  <a:close/>
                </a:path>
              </a:pathLst>
            </a:custGeom>
            <a:grpFill/>
            <a:ln w="9525" cap="flat" cmpd="sng">
              <a:solidFill>
                <a:schemeClr val="bg1"/>
              </a:solidFill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8" name="六边形 15"/>
            <p:cNvSpPr>
              <a:spLocks noChangeArrowheads="1"/>
            </p:cNvSpPr>
            <p:nvPr/>
          </p:nvSpPr>
          <p:spPr bwMode="auto">
            <a:xfrm rot="160600">
              <a:off x="134173" y="115667"/>
              <a:ext cx="1628888" cy="1404214"/>
            </a:xfrm>
            <a:prstGeom prst="hexagon">
              <a:avLst>
                <a:gd name="adj" fmla="val 24999"/>
                <a:gd name="vf" fmla="val 115470"/>
              </a:avLst>
            </a:prstGeom>
            <a:grpFill/>
            <a:ln w="19050">
              <a:solidFill>
                <a:schemeClr val="bg1"/>
              </a:solidFill>
              <a:miter lim="800000"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  <a:defRPr/>
              </a:pPr>
              <a:endParaRPr lang="zh-CN" altLang="en-US" sz="1800" smtClean="0"/>
            </a:p>
          </p:txBody>
        </p:sp>
      </p:grpSp>
      <p:sp>
        <p:nvSpPr>
          <p:cNvPr id="9" name="文本框 19"/>
          <p:cNvSpPr txBox="1">
            <a:spLocks noChangeArrowheads="1"/>
          </p:cNvSpPr>
          <p:nvPr/>
        </p:nvSpPr>
        <p:spPr bwMode="auto">
          <a:xfrm>
            <a:off x="2917825" y="2871788"/>
            <a:ext cx="13398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6000" dirty="0" smtClean="0">
                <a:solidFill>
                  <a:schemeClr val="bg1"/>
                </a:solidFill>
                <a:latin typeface="Bireun"/>
              </a:rPr>
              <a:t>End</a:t>
            </a:r>
            <a:endParaRPr lang="zh-CN" altLang="en-US" sz="6000" dirty="0" smtClean="0">
              <a:solidFill>
                <a:schemeClr val="bg1"/>
              </a:solidFill>
              <a:latin typeface="Bireun"/>
            </a:endParaRPr>
          </a:p>
        </p:txBody>
      </p:sp>
      <p:grpSp>
        <p:nvGrpSpPr>
          <p:cNvPr id="10" name="组合 34"/>
          <p:cNvGrpSpPr/>
          <p:nvPr/>
        </p:nvGrpSpPr>
        <p:grpSpPr bwMode="auto">
          <a:xfrm>
            <a:off x="7262813" y="177800"/>
            <a:ext cx="4694237" cy="825500"/>
            <a:chOff x="0" y="0"/>
            <a:chExt cx="5657712" cy="995624"/>
          </a:xfrm>
        </p:grpSpPr>
        <p:cxnSp>
          <p:nvCxnSpPr>
            <p:cNvPr id="11" name="直接连接符 219"/>
            <p:cNvCxnSpPr>
              <a:cxnSpLocks noChangeShapeType="1"/>
            </p:cNvCxnSpPr>
            <p:nvPr/>
          </p:nvCxnSpPr>
          <p:spPr bwMode="auto">
            <a:xfrm>
              <a:off x="0" y="497812"/>
              <a:ext cx="5111750" cy="0"/>
            </a:xfrm>
            <a:prstGeom prst="line">
              <a:avLst/>
            </a:prstGeom>
            <a:noFill/>
            <a:ln w="25400">
              <a:solidFill>
                <a:srgbClr val="FBF7EC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Freeform 119"/>
            <p:cNvSpPr/>
            <p:nvPr/>
          </p:nvSpPr>
          <p:spPr bwMode="auto">
            <a:xfrm rot="-914136">
              <a:off x="2556355" y="220076"/>
              <a:ext cx="562762" cy="555472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119"/>
            <p:cNvSpPr/>
            <p:nvPr/>
          </p:nvSpPr>
          <p:spPr bwMode="auto">
            <a:xfrm rot="-914136">
              <a:off x="3499710" y="127955"/>
              <a:ext cx="749422" cy="73971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19"/>
            <p:cNvSpPr/>
            <p:nvPr/>
          </p:nvSpPr>
          <p:spPr bwMode="auto">
            <a:xfrm rot="-914136">
              <a:off x="4649022" y="0"/>
              <a:ext cx="1008690" cy="995624"/>
            </a:xfrm>
            <a:custGeom>
              <a:avLst/>
              <a:gdLst>
                <a:gd name="T0" fmla="*/ 2147483646 w 229"/>
                <a:gd name="T1" fmla="*/ 2147483646 h 226"/>
                <a:gd name="T2" fmla="*/ 2147483646 w 229"/>
                <a:gd name="T3" fmla="*/ 2147483646 h 226"/>
                <a:gd name="T4" fmla="*/ 2147483646 w 229"/>
                <a:gd name="T5" fmla="*/ 2147483646 h 226"/>
                <a:gd name="T6" fmla="*/ 2147483646 w 229"/>
                <a:gd name="T7" fmla="*/ 2147483646 h 226"/>
                <a:gd name="T8" fmla="*/ 2147483646 w 229"/>
                <a:gd name="T9" fmla="*/ 2147483646 h 226"/>
                <a:gd name="T10" fmla="*/ 2147483646 w 229"/>
                <a:gd name="T11" fmla="*/ 2147483646 h 226"/>
                <a:gd name="T12" fmla="*/ 2147483646 w 229"/>
                <a:gd name="T13" fmla="*/ 2147483646 h 226"/>
                <a:gd name="T14" fmla="*/ 2147483646 w 229"/>
                <a:gd name="T15" fmla="*/ 2147483646 h 226"/>
                <a:gd name="T16" fmla="*/ 2147483646 w 229"/>
                <a:gd name="T17" fmla="*/ 2147483646 h 226"/>
                <a:gd name="T18" fmla="*/ 2147483646 w 229"/>
                <a:gd name="T19" fmla="*/ 2147483646 h 226"/>
                <a:gd name="T20" fmla="*/ 2147483646 w 229"/>
                <a:gd name="T21" fmla="*/ 2147483646 h 226"/>
                <a:gd name="T22" fmla="*/ 2147483646 w 229"/>
                <a:gd name="T23" fmla="*/ 2147483646 h 226"/>
                <a:gd name="T24" fmla="*/ 2147483646 w 229"/>
                <a:gd name="T25" fmla="*/ 2147483646 h 226"/>
                <a:gd name="T26" fmla="*/ 2147483646 w 229"/>
                <a:gd name="T27" fmla="*/ 2147483646 h 226"/>
                <a:gd name="T28" fmla="*/ 2147483646 w 229"/>
                <a:gd name="T29" fmla="*/ 2147483646 h 226"/>
                <a:gd name="T30" fmla="*/ 2147483646 w 229"/>
                <a:gd name="T31" fmla="*/ 2147483646 h 226"/>
                <a:gd name="T32" fmla="*/ 2147483646 w 229"/>
                <a:gd name="T33" fmla="*/ 2147483646 h 226"/>
                <a:gd name="T34" fmla="*/ 2147483646 w 229"/>
                <a:gd name="T35" fmla="*/ 2147483646 h 226"/>
                <a:gd name="T36" fmla="*/ 2147483646 w 229"/>
                <a:gd name="T37" fmla="*/ 2147483646 h 226"/>
                <a:gd name="T38" fmla="*/ 2147483646 w 229"/>
                <a:gd name="T39" fmla="*/ 2147483646 h 226"/>
                <a:gd name="T40" fmla="*/ 2147483646 w 229"/>
                <a:gd name="T41" fmla="*/ 2147483646 h 226"/>
                <a:gd name="T42" fmla="*/ 2147483646 w 229"/>
                <a:gd name="T43" fmla="*/ 2147483646 h 226"/>
                <a:gd name="T44" fmla="*/ 2147483646 w 229"/>
                <a:gd name="T45" fmla="*/ 2147483646 h 226"/>
                <a:gd name="T46" fmla="*/ 2147483646 w 229"/>
                <a:gd name="T47" fmla="*/ 2147483646 h 226"/>
                <a:gd name="T48" fmla="*/ 2147483646 w 229"/>
                <a:gd name="T49" fmla="*/ 2147483646 h 226"/>
                <a:gd name="T50" fmla="*/ 2147483646 w 229"/>
                <a:gd name="T51" fmla="*/ 2147483646 h 226"/>
                <a:gd name="T52" fmla="*/ 2147483646 w 229"/>
                <a:gd name="T53" fmla="*/ 2147483646 h 226"/>
                <a:gd name="T54" fmla="*/ 2147483646 w 229"/>
                <a:gd name="T55" fmla="*/ 2147483646 h 226"/>
                <a:gd name="T56" fmla="*/ 2147483646 w 229"/>
                <a:gd name="T57" fmla="*/ 2147483646 h 226"/>
                <a:gd name="T58" fmla="*/ 2147483646 w 229"/>
                <a:gd name="T59" fmla="*/ 2147483646 h 226"/>
                <a:gd name="T60" fmla="*/ 2147483646 w 229"/>
                <a:gd name="T61" fmla="*/ 2147483646 h 226"/>
                <a:gd name="T62" fmla="*/ 2147483646 w 229"/>
                <a:gd name="T63" fmla="*/ 2147483646 h 226"/>
                <a:gd name="T64" fmla="*/ 2147483646 w 229"/>
                <a:gd name="T65" fmla="*/ 2147483646 h 226"/>
                <a:gd name="T66" fmla="*/ 2147483646 w 229"/>
                <a:gd name="T67" fmla="*/ 2147483646 h 226"/>
                <a:gd name="T68" fmla="*/ 2147483646 w 229"/>
                <a:gd name="T69" fmla="*/ 2147483646 h 226"/>
                <a:gd name="T70" fmla="*/ 2147483646 w 229"/>
                <a:gd name="T71" fmla="*/ 2147483646 h 226"/>
                <a:gd name="T72" fmla="*/ 2147483646 w 229"/>
                <a:gd name="T73" fmla="*/ 2147483646 h 226"/>
                <a:gd name="T74" fmla="*/ 2147483646 w 229"/>
                <a:gd name="T75" fmla="*/ 2147483646 h 226"/>
                <a:gd name="T76" fmla="*/ 2147483646 w 229"/>
                <a:gd name="T77" fmla="*/ 2147483646 h 226"/>
                <a:gd name="T78" fmla="*/ 2147483646 w 229"/>
                <a:gd name="T79" fmla="*/ 2147483646 h 226"/>
                <a:gd name="T80" fmla="*/ 2147483646 w 229"/>
                <a:gd name="T81" fmla="*/ 2147483646 h 226"/>
                <a:gd name="T82" fmla="*/ 2147483646 w 229"/>
                <a:gd name="T83" fmla="*/ 2147483646 h 226"/>
                <a:gd name="T84" fmla="*/ 2147483646 w 229"/>
                <a:gd name="T85" fmla="*/ 2147483646 h 226"/>
                <a:gd name="T86" fmla="*/ 2147483646 w 229"/>
                <a:gd name="T87" fmla="*/ 2147483646 h 226"/>
                <a:gd name="T88" fmla="*/ 2147483646 w 229"/>
                <a:gd name="T89" fmla="*/ 2147483646 h 226"/>
                <a:gd name="T90" fmla="*/ 2147483646 w 229"/>
                <a:gd name="T91" fmla="*/ 2147483646 h 226"/>
                <a:gd name="T92" fmla="*/ 2147483646 w 229"/>
                <a:gd name="T93" fmla="*/ 2147483646 h 226"/>
                <a:gd name="T94" fmla="*/ 2147483646 w 229"/>
                <a:gd name="T95" fmla="*/ 2147483646 h 226"/>
                <a:gd name="T96" fmla="*/ 2147483646 w 229"/>
                <a:gd name="T97" fmla="*/ 2147483646 h 226"/>
                <a:gd name="T98" fmla="*/ 2147483646 w 229"/>
                <a:gd name="T99" fmla="*/ 2147483646 h 226"/>
                <a:gd name="T100" fmla="*/ 2147483646 w 229"/>
                <a:gd name="T101" fmla="*/ 2147483646 h 226"/>
                <a:gd name="T102" fmla="*/ 2147483646 w 229"/>
                <a:gd name="T103" fmla="*/ 2147483646 h 226"/>
                <a:gd name="T104" fmla="*/ 2147483646 w 229"/>
                <a:gd name="T105" fmla="*/ 2147483646 h 226"/>
                <a:gd name="T106" fmla="*/ 2147483646 w 229"/>
                <a:gd name="T107" fmla="*/ 2147483646 h 226"/>
                <a:gd name="T108" fmla="*/ 2147483646 w 229"/>
                <a:gd name="T109" fmla="*/ 2147483646 h 226"/>
                <a:gd name="T110" fmla="*/ 2147483646 w 229"/>
                <a:gd name="T111" fmla="*/ 2147483646 h 226"/>
                <a:gd name="T112" fmla="*/ 2147483646 w 229"/>
                <a:gd name="T113" fmla="*/ 2147483646 h 22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29" h="226">
                  <a:moveTo>
                    <a:pt x="83" y="0"/>
                  </a:moveTo>
                  <a:cubicBezTo>
                    <a:pt x="82" y="0"/>
                    <a:pt x="82" y="1"/>
                    <a:pt x="82" y="1"/>
                  </a:cubicBezTo>
                  <a:cubicBezTo>
                    <a:pt x="80" y="1"/>
                    <a:pt x="79" y="3"/>
                    <a:pt x="80" y="5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4" y="13"/>
                    <a:pt x="73" y="13"/>
                    <a:pt x="72" y="13"/>
                  </a:cubicBezTo>
                  <a:cubicBezTo>
                    <a:pt x="71" y="13"/>
                    <a:pt x="70" y="14"/>
                    <a:pt x="69" y="15"/>
                  </a:cubicBezTo>
                  <a:cubicBezTo>
                    <a:pt x="69" y="17"/>
                    <a:pt x="69" y="19"/>
                    <a:pt x="71" y="20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9"/>
                    <a:pt x="86" y="29"/>
                    <a:pt x="86" y="29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3"/>
                  </a:cubicBezTo>
                  <a:cubicBezTo>
                    <a:pt x="52" y="23"/>
                    <a:pt x="51" y="23"/>
                    <a:pt x="50" y="24"/>
                  </a:cubicBezTo>
                  <a:cubicBezTo>
                    <a:pt x="49" y="26"/>
                    <a:pt x="50" y="28"/>
                    <a:pt x="51" y="29"/>
                  </a:cubicBezTo>
                  <a:cubicBezTo>
                    <a:pt x="93" y="52"/>
                    <a:pt x="93" y="52"/>
                    <a:pt x="93" y="5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8" y="71"/>
                    <a:pt x="88" y="71"/>
                    <a:pt x="88" y="71"/>
                  </a:cubicBezTo>
                  <a:cubicBezTo>
                    <a:pt x="88" y="69"/>
                    <a:pt x="87" y="67"/>
                    <a:pt x="85" y="67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3" y="67"/>
                    <a:pt x="81" y="69"/>
                    <a:pt x="81" y="71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3" y="69"/>
                    <a:pt x="72" y="68"/>
                    <a:pt x="71" y="68"/>
                  </a:cubicBezTo>
                  <a:cubicBezTo>
                    <a:pt x="70" y="68"/>
                    <a:pt x="70" y="69"/>
                    <a:pt x="69" y="69"/>
                  </a:cubicBezTo>
                  <a:cubicBezTo>
                    <a:pt x="68" y="71"/>
                    <a:pt x="68" y="73"/>
                    <a:pt x="69" y="74"/>
                  </a:cubicBezTo>
                  <a:cubicBezTo>
                    <a:pt x="77" y="82"/>
                    <a:pt x="77" y="82"/>
                    <a:pt x="77" y="82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0" y="83"/>
                    <a:pt x="68" y="85"/>
                    <a:pt x="69" y="87"/>
                  </a:cubicBezTo>
                  <a:cubicBezTo>
                    <a:pt x="69" y="88"/>
                    <a:pt x="71" y="89"/>
                    <a:pt x="72" y="89"/>
                  </a:cubicBezTo>
                  <a:cubicBezTo>
                    <a:pt x="72" y="89"/>
                    <a:pt x="73" y="89"/>
                    <a:pt x="73" y="89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7" y="53"/>
                    <a:pt x="26" y="52"/>
                    <a:pt x="25" y="52"/>
                  </a:cubicBezTo>
                  <a:cubicBezTo>
                    <a:pt x="24" y="52"/>
                    <a:pt x="24" y="52"/>
                    <a:pt x="23" y="52"/>
                  </a:cubicBezTo>
                  <a:cubicBezTo>
                    <a:pt x="22" y="53"/>
                    <a:pt x="21" y="56"/>
                    <a:pt x="22" y="57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29" y="89"/>
                    <a:pt x="29" y="89"/>
                    <a:pt x="29" y="89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19" y="73"/>
                    <a:pt x="19" y="73"/>
                    <a:pt x="19" y="73"/>
                  </a:cubicBezTo>
                  <a:cubicBezTo>
                    <a:pt x="19" y="72"/>
                    <a:pt x="18" y="72"/>
                    <a:pt x="16" y="72"/>
                  </a:cubicBezTo>
                  <a:cubicBezTo>
                    <a:pt x="16" y="72"/>
                    <a:pt x="15" y="72"/>
                    <a:pt x="15" y="72"/>
                  </a:cubicBezTo>
                  <a:cubicBezTo>
                    <a:pt x="13" y="73"/>
                    <a:pt x="13" y="75"/>
                    <a:pt x="14" y="77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4" y="83"/>
                    <a:pt x="4" y="83"/>
                  </a:cubicBezTo>
                  <a:cubicBezTo>
                    <a:pt x="3" y="83"/>
                    <a:pt x="1" y="84"/>
                    <a:pt x="1" y="85"/>
                  </a:cubicBezTo>
                  <a:cubicBezTo>
                    <a:pt x="0" y="87"/>
                    <a:pt x="2" y="89"/>
                    <a:pt x="3" y="89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8" y="99"/>
                    <a:pt x="8" y="99"/>
                    <a:pt x="8" y="99"/>
                  </a:cubicBezTo>
                  <a:cubicBezTo>
                    <a:pt x="7" y="100"/>
                    <a:pt x="6" y="102"/>
                    <a:pt x="7" y="103"/>
                  </a:cubicBezTo>
                  <a:cubicBezTo>
                    <a:pt x="8" y="104"/>
                    <a:pt x="9" y="105"/>
                    <a:pt x="10" y="105"/>
                  </a:cubicBezTo>
                  <a:cubicBezTo>
                    <a:pt x="11" y="105"/>
                    <a:pt x="11" y="105"/>
                    <a:pt x="12" y="104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7" y="120"/>
                    <a:pt x="7" y="120"/>
                    <a:pt x="7" y="120"/>
                  </a:cubicBezTo>
                  <a:cubicBezTo>
                    <a:pt x="5" y="121"/>
                    <a:pt x="5" y="123"/>
                    <a:pt x="6" y="125"/>
                  </a:cubicBezTo>
                  <a:cubicBezTo>
                    <a:pt x="6" y="126"/>
                    <a:pt x="7" y="126"/>
                    <a:pt x="8" y="126"/>
                  </a:cubicBezTo>
                  <a:cubicBezTo>
                    <a:pt x="9" y="126"/>
                    <a:pt x="10" y="126"/>
                    <a:pt x="10" y="126"/>
                  </a:cubicBezTo>
                  <a:cubicBezTo>
                    <a:pt x="51" y="101"/>
                    <a:pt x="51" y="101"/>
                    <a:pt x="51" y="101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5"/>
                    <a:pt x="64" y="115"/>
                    <a:pt x="63" y="115"/>
                  </a:cubicBezTo>
                  <a:cubicBezTo>
                    <a:pt x="62" y="115"/>
                    <a:pt x="61" y="115"/>
                    <a:pt x="60" y="116"/>
                  </a:cubicBezTo>
                  <a:cubicBezTo>
                    <a:pt x="59" y="118"/>
                    <a:pt x="60" y="120"/>
                    <a:pt x="61" y="12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54" y="127"/>
                    <a:pt x="53" y="129"/>
                    <a:pt x="54" y="131"/>
                  </a:cubicBezTo>
                  <a:cubicBezTo>
                    <a:pt x="54" y="132"/>
                    <a:pt x="56" y="133"/>
                    <a:pt x="57" y="133"/>
                  </a:cubicBezTo>
                  <a:cubicBezTo>
                    <a:pt x="57" y="133"/>
                    <a:pt x="58" y="133"/>
                    <a:pt x="58" y="133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7" y="135"/>
                    <a:pt x="67" y="135"/>
                    <a:pt x="67" y="135"/>
                  </a:cubicBezTo>
                  <a:cubicBezTo>
                    <a:pt x="66" y="137"/>
                    <a:pt x="67" y="139"/>
                    <a:pt x="69" y="140"/>
                  </a:cubicBezTo>
                  <a:cubicBezTo>
                    <a:pt x="69" y="140"/>
                    <a:pt x="70" y="140"/>
                    <a:pt x="70" y="140"/>
                  </a:cubicBezTo>
                  <a:cubicBezTo>
                    <a:pt x="71" y="140"/>
                    <a:pt x="73" y="139"/>
                    <a:pt x="73" y="13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8" y="159"/>
                    <a:pt x="16" y="160"/>
                    <a:pt x="16" y="162"/>
                  </a:cubicBezTo>
                  <a:cubicBezTo>
                    <a:pt x="16" y="164"/>
                    <a:pt x="18" y="165"/>
                    <a:pt x="20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0" y="176"/>
                    <a:pt x="50" y="176"/>
                    <a:pt x="50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1" y="176"/>
                    <a:pt x="29" y="178"/>
                    <a:pt x="29" y="179"/>
                  </a:cubicBezTo>
                  <a:cubicBezTo>
                    <a:pt x="29" y="181"/>
                    <a:pt x="31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44" y="182"/>
                    <a:pt x="44" y="182"/>
                    <a:pt x="44" y="182"/>
                  </a:cubicBezTo>
                  <a:cubicBezTo>
                    <a:pt x="34" y="193"/>
                    <a:pt x="34" y="193"/>
                    <a:pt x="34" y="193"/>
                  </a:cubicBezTo>
                  <a:cubicBezTo>
                    <a:pt x="32" y="194"/>
                    <a:pt x="32" y="197"/>
                    <a:pt x="34" y="198"/>
                  </a:cubicBezTo>
                  <a:cubicBezTo>
                    <a:pt x="34" y="198"/>
                    <a:pt x="35" y="199"/>
                    <a:pt x="36" y="199"/>
                  </a:cubicBezTo>
                  <a:cubicBezTo>
                    <a:pt x="37" y="199"/>
                    <a:pt x="38" y="198"/>
                    <a:pt x="39" y="198"/>
                  </a:cubicBezTo>
                  <a:cubicBezTo>
                    <a:pt x="49" y="187"/>
                    <a:pt x="49" y="187"/>
                    <a:pt x="49" y="187"/>
                  </a:cubicBezTo>
                  <a:cubicBezTo>
                    <a:pt x="49" y="198"/>
                    <a:pt x="49" y="198"/>
                    <a:pt x="49" y="198"/>
                  </a:cubicBezTo>
                  <a:cubicBezTo>
                    <a:pt x="49" y="200"/>
                    <a:pt x="50" y="201"/>
                    <a:pt x="52" y="201"/>
                  </a:cubicBezTo>
                  <a:cubicBezTo>
                    <a:pt x="52" y="201"/>
                    <a:pt x="52" y="201"/>
                    <a:pt x="52" y="201"/>
                  </a:cubicBezTo>
                  <a:cubicBezTo>
                    <a:pt x="54" y="201"/>
                    <a:pt x="56" y="200"/>
                    <a:pt x="56" y="198"/>
                  </a:cubicBezTo>
                  <a:cubicBezTo>
                    <a:pt x="55" y="181"/>
                    <a:pt x="55" y="181"/>
                    <a:pt x="55" y="18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7" y="210"/>
                    <a:pt x="67" y="210"/>
                    <a:pt x="67" y="210"/>
                  </a:cubicBezTo>
                  <a:cubicBezTo>
                    <a:pt x="67" y="212"/>
                    <a:pt x="68" y="213"/>
                    <a:pt x="70" y="213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2" y="213"/>
                    <a:pt x="74" y="212"/>
                    <a:pt x="74" y="210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108" y="125"/>
                    <a:pt x="108" y="125"/>
                    <a:pt x="108" y="12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0" y="158"/>
                    <a:pt x="89" y="160"/>
                    <a:pt x="90" y="162"/>
                  </a:cubicBezTo>
                  <a:cubicBezTo>
                    <a:pt x="91" y="163"/>
                    <a:pt x="92" y="164"/>
                    <a:pt x="93" y="164"/>
                  </a:cubicBezTo>
                  <a:cubicBezTo>
                    <a:pt x="94" y="164"/>
                    <a:pt x="94" y="164"/>
                    <a:pt x="95" y="163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97" y="171"/>
                    <a:pt x="97" y="171"/>
                    <a:pt x="97" y="171"/>
                  </a:cubicBezTo>
                  <a:cubicBezTo>
                    <a:pt x="97" y="172"/>
                    <a:pt x="98" y="174"/>
                    <a:pt x="100" y="175"/>
                  </a:cubicBezTo>
                  <a:cubicBezTo>
                    <a:pt x="100" y="175"/>
                    <a:pt x="100" y="175"/>
                    <a:pt x="101" y="175"/>
                  </a:cubicBezTo>
                  <a:cubicBezTo>
                    <a:pt x="102" y="175"/>
                    <a:pt x="103" y="174"/>
                    <a:pt x="104" y="17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10" y="166"/>
                    <a:pt x="110" y="166"/>
                    <a:pt x="110" y="166"/>
                  </a:cubicBezTo>
                  <a:cubicBezTo>
                    <a:pt x="111" y="167"/>
                    <a:pt x="112" y="167"/>
                    <a:pt x="113" y="167"/>
                  </a:cubicBezTo>
                  <a:cubicBezTo>
                    <a:pt x="113" y="167"/>
                    <a:pt x="114" y="167"/>
                    <a:pt x="115" y="166"/>
                  </a:cubicBezTo>
                  <a:cubicBezTo>
                    <a:pt x="116" y="165"/>
                    <a:pt x="116" y="163"/>
                    <a:pt x="115" y="161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15" y="126"/>
                    <a:pt x="115" y="126"/>
                    <a:pt x="115" y="126"/>
                  </a:cubicBezTo>
                  <a:cubicBezTo>
                    <a:pt x="130" y="176"/>
                    <a:pt x="130" y="176"/>
                    <a:pt x="130" y="176"/>
                  </a:cubicBezTo>
                  <a:cubicBezTo>
                    <a:pt x="107" y="218"/>
                    <a:pt x="107" y="218"/>
                    <a:pt x="107" y="218"/>
                  </a:cubicBezTo>
                  <a:cubicBezTo>
                    <a:pt x="106" y="220"/>
                    <a:pt x="106" y="222"/>
                    <a:pt x="108" y="223"/>
                  </a:cubicBezTo>
                  <a:cubicBezTo>
                    <a:pt x="109" y="223"/>
                    <a:pt x="109" y="223"/>
                    <a:pt x="110" y="223"/>
                  </a:cubicBezTo>
                  <a:cubicBezTo>
                    <a:pt x="111" y="223"/>
                    <a:pt x="112" y="222"/>
                    <a:pt x="113" y="221"/>
                  </a:cubicBezTo>
                  <a:cubicBezTo>
                    <a:pt x="132" y="185"/>
                    <a:pt x="132" y="185"/>
                    <a:pt x="132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8" y="216"/>
                    <a:pt x="128" y="216"/>
                    <a:pt x="128" y="216"/>
                  </a:cubicBezTo>
                  <a:cubicBezTo>
                    <a:pt x="127" y="217"/>
                    <a:pt x="128" y="219"/>
                    <a:pt x="129" y="220"/>
                  </a:cubicBezTo>
                  <a:cubicBezTo>
                    <a:pt x="130" y="220"/>
                    <a:pt x="131" y="221"/>
                    <a:pt x="131" y="221"/>
                  </a:cubicBezTo>
                  <a:cubicBezTo>
                    <a:pt x="132" y="221"/>
                    <a:pt x="133" y="220"/>
                    <a:pt x="134" y="219"/>
                  </a:cubicBezTo>
                  <a:cubicBezTo>
                    <a:pt x="139" y="209"/>
                    <a:pt x="139" y="209"/>
                    <a:pt x="139" y="209"/>
                  </a:cubicBezTo>
                  <a:cubicBezTo>
                    <a:pt x="143" y="223"/>
                    <a:pt x="143" y="223"/>
                    <a:pt x="143" y="223"/>
                  </a:cubicBezTo>
                  <a:cubicBezTo>
                    <a:pt x="144" y="225"/>
                    <a:pt x="145" y="226"/>
                    <a:pt x="147" y="226"/>
                  </a:cubicBezTo>
                  <a:cubicBezTo>
                    <a:pt x="147" y="226"/>
                    <a:pt x="147" y="226"/>
                    <a:pt x="148" y="226"/>
                  </a:cubicBezTo>
                  <a:cubicBezTo>
                    <a:pt x="149" y="225"/>
                    <a:pt x="150" y="223"/>
                    <a:pt x="150" y="221"/>
                  </a:cubicBezTo>
                  <a:cubicBezTo>
                    <a:pt x="146" y="207"/>
                    <a:pt x="146" y="207"/>
                    <a:pt x="146" y="207"/>
                  </a:cubicBezTo>
                  <a:cubicBezTo>
                    <a:pt x="155" y="213"/>
                    <a:pt x="155" y="213"/>
                    <a:pt x="155" y="213"/>
                  </a:cubicBezTo>
                  <a:cubicBezTo>
                    <a:pt x="156" y="213"/>
                    <a:pt x="156" y="213"/>
                    <a:pt x="157" y="213"/>
                  </a:cubicBezTo>
                  <a:cubicBezTo>
                    <a:pt x="158" y="213"/>
                    <a:pt x="159" y="212"/>
                    <a:pt x="160" y="211"/>
                  </a:cubicBezTo>
                  <a:cubicBezTo>
                    <a:pt x="161" y="210"/>
                    <a:pt x="160" y="207"/>
                    <a:pt x="159" y="207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43" y="198"/>
                    <a:pt x="143" y="198"/>
                    <a:pt x="143" y="198"/>
                  </a:cubicBezTo>
                  <a:cubicBezTo>
                    <a:pt x="139" y="183"/>
                    <a:pt x="139" y="183"/>
                    <a:pt x="139" y="183"/>
                  </a:cubicBezTo>
                  <a:cubicBezTo>
                    <a:pt x="175" y="203"/>
                    <a:pt x="175" y="203"/>
                    <a:pt x="175" y="203"/>
                  </a:cubicBezTo>
                  <a:cubicBezTo>
                    <a:pt x="175" y="203"/>
                    <a:pt x="176" y="204"/>
                    <a:pt x="176" y="204"/>
                  </a:cubicBezTo>
                  <a:cubicBezTo>
                    <a:pt x="178" y="204"/>
                    <a:pt x="179" y="203"/>
                    <a:pt x="179" y="202"/>
                  </a:cubicBezTo>
                  <a:cubicBezTo>
                    <a:pt x="180" y="200"/>
                    <a:pt x="180" y="198"/>
                    <a:pt x="178" y="197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55"/>
                    <a:pt x="141" y="155"/>
                    <a:pt x="141" y="155"/>
                  </a:cubicBezTo>
                  <a:cubicBezTo>
                    <a:pt x="141" y="157"/>
                    <a:pt x="143" y="159"/>
                    <a:pt x="145" y="159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7" y="159"/>
                    <a:pt x="148" y="157"/>
                    <a:pt x="148" y="156"/>
                  </a:cubicBezTo>
                  <a:cubicBezTo>
                    <a:pt x="149" y="150"/>
                    <a:pt x="149" y="150"/>
                    <a:pt x="149" y="150"/>
                  </a:cubicBezTo>
                  <a:cubicBezTo>
                    <a:pt x="156" y="157"/>
                    <a:pt x="156" y="157"/>
                    <a:pt x="156" y="157"/>
                  </a:cubicBezTo>
                  <a:cubicBezTo>
                    <a:pt x="156" y="158"/>
                    <a:pt x="157" y="158"/>
                    <a:pt x="158" y="158"/>
                  </a:cubicBezTo>
                  <a:cubicBezTo>
                    <a:pt x="159" y="158"/>
                    <a:pt x="160" y="158"/>
                    <a:pt x="161" y="157"/>
                  </a:cubicBezTo>
                  <a:cubicBezTo>
                    <a:pt x="162" y="156"/>
                    <a:pt x="162" y="153"/>
                    <a:pt x="160" y="152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60" y="143"/>
                    <a:pt x="161" y="141"/>
                    <a:pt x="161" y="139"/>
                  </a:cubicBezTo>
                  <a:cubicBezTo>
                    <a:pt x="160" y="138"/>
                    <a:pt x="159" y="137"/>
                    <a:pt x="157" y="137"/>
                  </a:cubicBezTo>
                  <a:cubicBezTo>
                    <a:pt x="157" y="137"/>
                    <a:pt x="157" y="137"/>
                    <a:pt x="157" y="137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77" y="132"/>
                    <a:pt x="177" y="132"/>
                    <a:pt x="177" y="132"/>
                  </a:cubicBezTo>
                  <a:cubicBezTo>
                    <a:pt x="202" y="173"/>
                    <a:pt x="202" y="173"/>
                    <a:pt x="202" y="173"/>
                  </a:cubicBezTo>
                  <a:cubicBezTo>
                    <a:pt x="202" y="174"/>
                    <a:pt x="203" y="174"/>
                    <a:pt x="205" y="174"/>
                  </a:cubicBezTo>
                  <a:cubicBezTo>
                    <a:pt x="205" y="174"/>
                    <a:pt x="206" y="174"/>
                    <a:pt x="206" y="174"/>
                  </a:cubicBezTo>
                  <a:cubicBezTo>
                    <a:pt x="208" y="173"/>
                    <a:pt x="208" y="171"/>
                    <a:pt x="207" y="169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10" y="153"/>
                    <a:pt x="210" y="153"/>
                    <a:pt x="210" y="153"/>
                  </a:cubicBezTo>
                  <a:cubicBezTo>
                    <a:pt x="211" y="154"/>
                    <a:pt x="212" y="154"/>
                    <a:pt x="213" y="154"/>
                  </a:cubicBezTo>
                  <a:cubicBezTo>
                    <a:pt x="214" y="154"/>
                    <a:pt x="214" y="154"/>
                    <a:pt x="215" y="154"/>
                  </a:cubicBezTo>
                  <a:cubicBezTo>
                    <a:pt x="216" y="153"/>
                    <a:pt x="217" y="151"/>
                    <a:pt x="216" y="149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3"/>
                    <a:pt x="228" y="142"/>
                    <a:pt x="229" y="141"/>
                  </a:cubicBezTo>
                  <a:cubicBezTo>
                    <a:pt x="229" y="139"/>
                    <a:pt x="228" y="137"/>
                    <a:pt x="226" y="137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21" y="128"/>
                    <a:pt x="221" y="128"/>
                    <a:pt x="221" y="128"/>
                  </a:cubicBezTo>
                  <a:cubicBezTo>
                    <a:pt x="223" y="127"/>
                    <a:pt x="223" y="125"/>
                    <a:pt x="222" y="123"/>
                  </a:cubicBezTo>
                  <a:cubicBezTo>
                    <a:pt x="222" y="122"/>
                    <a:pt x="221" y="121"/>
                    <a:pt x="219" y="121"/>
                  </a:cubicBezTo>
                  <a:cubicBezTo>
                    <a:pt x="219" y="121"/>
                    <a:pt x="218" y="121"/>
                    <a:pt x="218" y="122"/>
                  </a:cubicBezTo>
                  <a:cubicBezTo>
                    <a:pt x="203" y="131"/>
                    <a:pt x="203" y="131"/>
                    <a:pt x="203" y="131"/>
                  </a:cubicBezTo>
                  <a:cubicBezTo>
                    <a:pt x="202" y="131"/>
                    <a:pt x="202" y="131"/>
                    <a:pt x="202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4" y="105"/>
                    <a:pt x="225" y="103"/>
                    <a:pt x="224" y="101"/>
                  </a:cubicBezTo>
                  <a:cubicBezTo>
                    <a:pt x="223" y="100"/>
                    <a:pt x="222" y="100"/>
                    <a:pt x="221" y="100"/>
                  </a:cubicBezTo>
                  <a:cubicBezTo>
                    <a:pt x="220" y="100"/>
                    <a:pt x="220" y="100"/>
                    <a:pt x="219" y="100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5" y="111"/>
                    <a:pt x="166" y="112"/>
                    <a:pt x="166" y="112"/>
                  </a:cubicBezTo>
                  <a:cubicBezTo>
                    <a:pt x="168" y="112"/>
                    <a:pt x="169" y="111"/>
                    <a:pt x="169" y="110"/>
                  </a:cubicBezTo>
                  <a:cubicBezTo>
                    <a:pt x="170" y="108"/>
                    <a:pt x="170" y="106"/>
                    <a:pt x="168" y="105"/>
                  </a:cubicBezTo>
                  <a:cubicBezTo>
                    <a:pt x="164" y="102"/>
                    <a:pt x="164" y="102"/>
                    <a:pt x="164" y="102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5" y="99"/>
                    <a:pt x="176" y="97"/>
                    <a:pt x="176" y="95"/>
                  </a:cubicBezTo>
                  <a:cubicBezTo>
                    <a:pt x="175" y="94"/>
                    <a:pt x="174" y="93"/>
                    <a:pt x="172" y="93"/>
                  </a:cubicBezTo>
                  <a:cubicBezTo>
                    <a:pt x="172" y="93"/>
                    <a:pt x="172" y="93"/>
                    <a:pt x="171" y="93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9"/>
                    <a:pt x="162" y="87"/>
                    <a:pt x="161" y="87"/>
                  </a:cubicBezTo>
                  <a:cubicBezTo>
                    <a:pt x="160" y="86"/>
                    <a:pt x="160" y="86"/>
                    <a:pt x="159" y="86"/>
                  </a:cubicBezTo>
                  <a:cubicBezTo>
                    <a:pt x="158" y="86"/>
                    <a:pt x="157" y="87"/>
                    <a:pt x="156" y="89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12" y="68"/>
                    <a:pt x="213" y="66"/>
                    <a:pt x="213" y="64"/>
                  </a:cubicBezTo>
                  <a:cubicBezTo>
                    <a:pt x="213" y="62"/>
                    <a:pt x="211" y="61"/>
                    <a:pt x="210" y="61"/>
                  </a:cubicBezTo>
                  <a:cubicBezTo>
                    <a:pt x="210" y="61"/>
                    <a:pt x="210" y="61"/>
                    <a:pt x="210" y="61"/>
                  </a:cubicBezTo>
                  <a:cubicBezTo>
                    <a:pt x="168" y="62"/>
                    <a:pt x="168" y="62"/>
                    <a:pt x="168" y="62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97" y="50"/>
                    <a:pt x="197" y="50"/>
                    <a:pt x="197" y="50"/>
                  </a:cubicBezTo>
                  <a:cubicBezTo>
                    <a:pt x="199" y="50"/>
                    <a:pt x="200" y="49"/>
                    <a:pt x="200" y="47"/>
                  </a:cubicBezTo>
                  <a:cubicBezTo>
                    <a:pt x="200" y="45"/>
                    <a:pt x="198" y="44"/>
                    <a:pt x="197" y="44"/>
                  </a:cubicBezTo>
                  <a:cubicBezTo>
                    <a:pt x="197" y="44"/>
                    <a:pt x="197" y="44"/>
                    <a:pt x="197" y="44"/>
                  </a:cubicBezTo>
                  <a:cubicBezTo>
                    <a:pt x="186" y="44"/>
                    <a:pt x="186" y="44"/>
                    <a:pt x="186" y="44"/>
                  </a:cubicBezTo>
                  <a:cubicBezTo>
                    <a:pt x="196" y="33"/>
                    <a:pt x="196" y="33"/>
                    <a:pt x="196" y="33"/>
                  </a:cubicBezTo>
                  <a:cubicBezTo>
                    <a:pt x="197" y="32"/>
                    <a:pt x="197" y="30"/>
                    <a:pt x="196" y="28"/>
                  </a:cubicBezTo>
                  <a:cubicBezTo>
                    <a:pt x="195" y="28"/>
                    <a:pt x="194" y="27"/>
                    <a:pt x="193" y="27"/>
                  </a:cubicBezTo>
                  <a:cubicBezTo>
                    <a:pt x="192" y="27"/>
                    <a:pt x="192" y="28"/>
                    <a:pt x="191" y="28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80" y="26"/>
                    <a:pt x="179" y="25"/>
                    <a:pt x="177" y="25"/>
                  </a:cubicBezTo>
                  <a:cubicBezTo>
                    <a:pt x="177" y="25"/>
                    <a:pt x="177" y="25"/>
                    <a:pt x="177" y="25"/>
                  </a:cubicBezTo>
                  <a:cubicBezTo>
                    <a:pt x="175" y="25"/>
                    <a:pt x="174" y="26"/>
                    <a:pt x="174" y="28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74" y="46"/>
                    <a:pt x="174" y="46"/>
                    <a:pt x="174" y="4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3" y="16"/>
                    <a:pt x="163" y="16"/>
                    <a:pt x="163" y="16"/>
                  </a:cubicBezTo>
                  <a:cubicBezTo>
                    <a:pt x="163" y="14"/>
                    <a:pt x="161" y="13"/>
                    <a:pt x="159" y="13"/>
                  </a:cubicBezTo>
                  <a:cubicBezTo>
                    <a:pt x="159" y="13"/>
                    <a:pt x="159" y="13"/>
                    <a:pt x="159" y="13"/>
                  </a:cubicBezTo>
                  <a:cubicBezTo>
                    <a:pt x="157" y="13"/>
                    <a:pt x="156" y="14"/>
                    <a:pt x="156" y="16"/>
                  </a:cubicBezTo>
                  <a:cubicBezTo>
                    <a:pt x="157" y="64"/>
                    <a:pt x="157" y="64"/>
                    <a:pt x="157" y="64"/>
                  </a:cubicBezTo>
                  <a:cubicBezTo>
                    <a:pt x="121" y="102"/>
                    <a:pt x="121" y="102"/>
                    <a:pt x="121" y="102"/>
                  </a:cubicBezTo>
                  <a:cubicBezTo>
                    <a:pt x="128" y="74"/>
                    <a:pt x="128" y="74"/>
                    <a:pt x="128" y="74"/>
                  </a:cubicBezTo>
                  <a:cubicBezTo>
                    <a:pt x="138" y="69"/>
                    <a:pt x="138" y="69"/>
                    <a:pt x="138" y="69"/>
                  </a:cubicBezTo>
                  <a:cubicBezTo>
                    <a:pt x="139" y="68"/>
                    <a:pt x="140" y="66"/>
                    <a:pt x="139" y="64"/>
                  </a:cubicBezTo>
                  <a:cubicBezTo>
                    <a:pt x="139" y="63"/>
                    <a:pt x="138" y="62"/>
                    <a:pt x="136" y="62"/>
                  </a:cubicBezTo>
                  <a:cubicBezTo>
                    <a:pt x="136" y="62"/>
                    <a:pt x="135" y="63"/>
                    <a:pt x="135" y="63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54"/>
                    <a:pt x="132" y="52"/>
                    <a:pt x="130" y="52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27" y="51"/>
                    <a:pt x="126" y="52"/>
                    <a:pt x="126" y="54"/>
                  </a:cubicBezTo>
                  <a:cubicBezTo>
                    <a:pt x="123" y="64"/>
                    <a:pt x="123" y="64"/>
                    <a:pt x="123" y="64"/>
                  </a:cubicBezTo>
                  <a:cubicBezTo>
                    <a:pt x="119" y="60"/>
                    <a:pt x="119" y="60"/>
                    <a:pt x="119" y="60"/>
                  </a:cubicBezTo>
                  <a:cubicBezTo>
                    <a:pt x="119" y="60"/>
                    <a:pt x="118" y="59"/>
                    <a:pt x="117" y="59"/>
                  </a:cubicBezTo>
                  <a:cubicBezTo>
                    <a:pt x="116" y="59"/>
                    <a:pt x="115" y="60"/>
                    <a:pt x="115" y="60"/>
                  </a:cubicBezTo>
                  <a:cubicBezTo>
                    <a:pt x="113" y="61"/>
                    <a:pt x="113" y="64"/>
                    <a:pt x="114" y="65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4" y="6"/>
                    <a:pt x="123" y="4"/>
                    <a:pt x="121" y="4"/>
                  </a:cubicBezTo>
                  <a:cubicBezTo>
                    <a:pt x="121" y="3"/>
                    <a:pt x="120" y="3"/>
                    <a:pt x="120" y="3"/>
                  </a:cubicBezTo>
                  <a:cubicBezTo>
                    <a:pt x="119" y="3"/>
                    <a:pt x="117" y="4"/>
                    <a:pt x="117" y="5"/>
                  </a:cubicBezTo>
                  <a:cubicBezTo>
                    <a:pt x="97" y="41"/>
                    <a:pt x="97" y="41"/>
                    <a:pt x="97" y="41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2" y="9"/>
                    <a:pt x="102" y="7"/>
                    <a:pt x="100" y="6"/>
                  </a:cubicBezTo>
                  <a:cubicBezTo>
                    <a:pt x="99" y="6"/>
                    <a:pt x="99" y="6"/>
                    <a:pt x="98" y="6"/>
                  </a:cubicBezTo>
                  <a:cubicBezTo>
                    <a:pt x="97" y="6"/>
                    <a:pt x="96" y="6"/>
                    <a:pt x="95" y="7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6" y="3"/>
                    <a:pt x="86" y="3"/>
                    <a:pt x="86" y="3"/>
                  </a:cubicBezTo>
                  <a:cubicBezTo>
                    <a:pt x="86" y="1"/>
                    <a:pt x="84" y="0"/>
                    <a:pt x="8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5" name="直接连接符 219"/>
          <p:cNvCxnSpPr>
            <a:cxnSpLocks noChangeShapeType="1"/>
          </p:cNvCxnSpPr>
          <p:nvPr/>
        </p:nvCxnSpPr>
        <p:spPr bwMode="auto">
          <a:xfrm flipV="1">
            <a:off x="11539538" y="590550"/>
            <a:ext cx="0" cy="1266825"/>
          </a:xfrm>
          <a:prstGeom prst="line">
            <a:avLst/>
          </a:prstGeom>
          <a:noFill/>
          <a:ln w="25400">
            <a:solidFill>
              <a:srgbClr val="FBF7EC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0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00463"/>
            <a:ext cx="6788150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922104" y="1979388"/>
            <a:ext cx="5660855" cy="1614263"/>
          </a:xfrm>
        </p:spPr>
        <p:txBody>
          <a:bodyPr/>
          <a:lstStyle>
            <a:lvl1pPr>
              <a:defRPr sz="9600">
                <a:solidFill>
                  <a:srgbClr val="A38B75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19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22104" y="3657229"/>
            <a:ext cx="5660855" cy="673987"/>
          </a:xfrm>
        </p:spPr>
        <p:txBody>
          <a:bodyPr/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编辑副标题</a:t>
            </a:r>
            <a:endParaRPr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idx="13"/>
          </p:nvPr>
        </p:nvSpPr>
        <p:spPr>
          <a:xfrm>
            <a:off x="4929141" y="4409956"/>
            <a:ext cx="5653818" cy="69583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8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F4EDE6-B39A-487A-BD25-2CA3C385AD73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21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53AF9-7462-4546-BD27-064F3E36D79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2450"/>
            <a:ext cx="10515600" cy="5486400"/>
          </a:xfrm>
        </p:spPr>
        <p:txBody>
          <a:bodyPr anchor="ctr"/>
          <a:lstStyle>
            <a:lvl1pPr marL="0" indent="0">
              <a:lnSpc>
                <a:spcPct val="120000"/>
              </a:lnSpc>
              <a:buNone/>
              <a:defRPr sz="2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F0150D-49F6-4C18-B64B-8B925E86A439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77E95-CCBB-41F5-842D-745CD7B02A3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2824" y="2610632"/>
            <a:ext cx="7185025" cy="1077575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2824" y="3987800"/>
            <a:ext cx="7185026" cy="552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cxnSp>
        <p:nvCxnSpPr>
          <p:cNvPr id="10" name="直接连接符 7"/>
          <p:cNvCxnSpPr>
            <a:cxnSpLocks noChangeShapeType="1"/>
          </p:cNvCxnSpPr>
          <p:nvPr userDrawn="1">
            <p:custDataLst>
              <p:tags r:id="rId1"/>
            </p:custDataLst>
          </p:nvPr>
        </p:nvCxnSpPr>
        <p:spPr bwMode="auto">
          <a:xfrm>
            <a:off x="2354263" y="2349500"/>
            <a:ext cx="8388000" cy="1588"/>
          </a:xfrm>
          <a:prstGeom prst="line">
            <a:avLst/>
          </a:prstGeom>
          <a:noFill/>
          <a:ln w="9525" algn="ctr">
            <a:solidFill>
              <a:schemeClr val="tx1">
                <a:lumMod val="20000"/>
                <a:lumOff val="8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连接符 8"/>
          <p:cNvCxnSpPr>
            <a:cxnSpLocks noChangeShapeType="1"/>
          </p:cNvCxnSpPr>
          <p:nvPr userDrawn="1">
            <p:custDataLst>
              <p:tags r:id="rId2"/>
            </p:custDataLst>
          </p:nvPr>
        </p:nvCxnSpPr>
        <p:spPr bwMode="auto">
          <a:xfrm>
            <a:off x="2354263" y="3935414"/>
            <a:ext cx="8388000" cy="3175"/>
          </a:xfrm>
          <a:prstGeom prst="line">
            <a:avLst/>
          </a:prstGeom>
          <a:noFill/>
          <a:ln w="9525" algn="ctr">
            <a:solidFill>
              <a:schemeClr val="tx1">
                <a:lumMod val="20000"/>
                <a:lumOff val="80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任意多边形 15"/>
          <p:cNvSpPr/>
          <p:nvPr userDrawn="1">
            <p:custDataLst>
              <p:tags r:id="rId3"/>
            </p:custDataLst>
          </p:nvPr>
        </p:nvSpPr>
        <p:spPr bwMode="auto">
          <a:xfrm>
            <a:off x="2209800" y="2457450"/>
            <a:ext cx="1296989" cy="1390650"/>
          </a:xfrm>
          <a:custGeom>
            <a:avLst/>
            <a:gdLst>
              <a:gd name="T0" fmla="*/ 0 w 1153318"/>
              <a:gd name="T1" fmla="*/ 0 h 1389644"/>
              <a:gd name="T2" fmla="*/ 1153318 w 1153318"/>
              <a:gd name="T3" fmla="*/ 1389644 h 1389644"/>
            </a:gdLst>
            <a:ahLst/>
            <a:cxnLst/>
            <a:rect l="T0" t="T1" r="T2" b="T3"/>
            <a:pathLst>
              <a:path w="1153318" h="1389644">
                <a:moveTo>
                  <a:pt x="0" y="239717"/>
                </a:moveTo>
                <a:lnTo>
                  <a:pt x="2381" y="239717"/>
                </a:lnTo>
                <a:lnTo>
                  <a:pt x="2381" y="371475"/>
                </a:lnTo>
                <a:cubicBezTo>
                  <a:pt x="43156" y="371475"/>
                  <a:pt x="83931" y="371475"/>
                  <a:pt x="124801" y="371475"/>
                </a:cubicBezTo>
                <a:lnTo>
                  <a:pt x="124801" y="239717"/>
                </a:lnTo>
                <a:lnTo>
                  <a:pt x="278499" y="239717"/>
                </a:lnTo>
                <a:lnTo>
                  <a:pt x="256367" y="371475"/>
                </a:lnTo>
                <a:cubicBezTo>
                  <a:pt x="298475" y="371475"/>
                  <a:pt x="340679" y="371475"/>
                  <a:pt x="382788" y="371475"/>
                </a:cubicBezTo>
                <a:cubicBezTo>
                  <a:pt x="385265" y="349246"/>
                  <a:pt x="387742" y="327017"/>
                  <a:pt x="390219" y="304788"/>
                </a:cubicBezTo>
                <a:cubicBezTo>
                  <a:pt x="404795" y="304788"/>
                  <a:pt x="419371" y="304788"/>
                  <a:pt x="433947" y="304788"/>
                </a:cubicBezTo>
                <a:cubicBezTo>
                  <a:pt x="436138" y="327017"/>
                  <a:pt x="438329" y="349246"/>
                  <a:pt x="440520" y="371475"/>
                </a:cubicBezTo>
                <a:cubicBezTo>
                  <a:pt x="482153" y="371475"/>
                  <a:pt x="523880" y="371475"/>
                  <a:pt x="565512" y="371475"/>
                </a:cubicBezTo>
                <a:lnTo>
                  <a:pt x="540710" y="239717"/>
                </a:lnTo>
                <a:lnTo>
                  <a:pt x="585614" y="239717"/>
                </a:lnTo>
                <a:lnTo>
                  <a:pt x="585614" y="371475"/>
                </a:lnTo>
                <a:cubicBezTo>
                  <a:pt x="626389" y="371475"/>
                  <a:pt x="667164" y="371475"/>
                  <a:pt x="707939" y="371475"/>
                </a:cubicBezTo>
                <a:lnTo>
                  <a:pt x="707939" y="239717"/>
                </a:lnTo>
                <a:lnTo>
                  <a:pt x="744579" y="239717"/>
                </a:lnTo>
                <a:lnTo>
                  <a:pt x="745093" y="248065"/>
                </a:lnTo>
                <a:cubicBezTo>
                  <a:pt x="745093" y="289170"/>
                  <a:pt x="745093" y="330370"/>
                  <a:pt x="745093" y="371475"/>
                </a:cubicBezTo>
                <a:cubicBezTo>
                  <a:pt x="783010" y="371475"/>
                  <a:pt x="820832" y="371475"/>
                  <a:pt x="858748" y="371475"/>
                </a:cubicBezTo>
                <a:cubicBezTo>
                  <a:pt x="858748" y="338898"/>
                  <a:pt x="858748" y="306225"/>
                  <a:pt x="858748" y="273552"/>
                </a:cubicBezTo>
                <a:lnTo>
                  <a:pt x="858025" y="239717"/>
                </a:lnTo>
                <a:lnTo>
                  <a:pt x="958399" y="239717"/>
                </a:lnTo>
                <a:lnTo>
                  <a:pt x="958399" y="371475"/>
                </a:lnTo>
                <a:cubicBezTo>
                  <a:pt x="999174" y="371475"/>
                  <a:pt x="1039949" y="371475"/>
                  <a:pt x="1080724" y="371475"/>
                </a:cubicBezTo>
                <a:lnTo>
                  <a:pt x="1080724" y="239717"/>
                </a:lnTo>
                <a:lnTo>
                  <a:pt x="1149927" y="239717"/>
                </a:lnTo>
                <a:lnTo>
                  <a:pt x="1149927" y="1389644"/>
                </a:lnTo>
                <a:lnTo>
                  <a:pt x="0" y="1389644"/>
                </a:lnTo>
                <a:lnTo>
                  <a:pt x="0" y="239717"/>
                </a:lnTo>
                <a:close/>
                <a:moveTo>
                  <a:pt x="412130" y="82880"/>
                </a:moveTo>
                <a:cubicBezTo>
                  <a:pt x="399650" y="153975"/>
                  <a:pt x="391838" y="206003"/>
                  <a:pt x="388599" y="238867"/>
                </a:cubicBezTo>
                <a:cubicBezTo>
                  <a:pt x="402603" y="238867"/>
                  <a:pt x="416703" y="238867"/>
                  <a:pt x="430708" y="238867"/>
                </a:cubicBezTo>
                <a:cubicBezTo>
                  <a:pt x="424515" y="196804"/>
                  <a:pt x="418323" y="144777"/>
                  <a:pt x="412130" y="82880"/>
                </a:cubicBezTo>
                <a:close/>
                <a:moveTo>
                  <a:pt x="707939" y="63526"/>
                </a:moveTo>
                <a:cubicBezTo>
                  <a:pt x="707939" y="91120"/>
                  <a:pt x="707939" y="118619"/>
                  <a:pt x="707939" y="146214"/>
                </a:cubicBezTo>
                <a:cubicBezTo>
                  <a:pt x="721657" y="146214"/>
                  <a:pt x="731279" y="144681"/>
                  <a:pt x="736805" y="141711"/>
                </a:cubicBezTo>
                <a:cubicBezTo>
                  <a:pt x="742330" y="138740"/>
                  <a:pt x="745093" y="129063"/>
                  <a:pt x="745093" y="112679"/>
                </a:cubicBezTo>
                <a:cubicBezTo>
                  <a:pt x="745093" y="105876"/>
                  <a:pt x="745093" y="99073"/>
                  <a:pt x="745093" y="92270"/>
                </a:cubicBezTo>
                <a:cubicBezTo>
                  <a:pt x="745093" y="80485"/>
                  <a:pt x="742426" y="72724"/>
                  <a:pt x="737091" y="69083"/>
                </a:cubicBezTo>
                <a:cubicBezTo>
                  <a:pt x="731851" y="65442"/>
                  <a:pt x="722038" y="63526"/>
                  <a:pt x="707939" y="63526"/>
                </a:cubicBezTo>
                <a:close/>
                <a:moveTo>
                  <a:pt x="124801" y="63526"/>
                </a:moveTo>
                <a:cubicBezTo>
                  <a:pt x="124801" y="95049"/>
                  <a:pt x="124801" y="126572"/>
                  <a:pt x="124801" y="158095"/>
                </a:cubicBezTo>
                <a:cubicBezTo>
                  <a:pt x="128231" y="158287"/>
                  <a:pt x="131279" y="158382"/>
                  <a:pt x="133756" y="158382"/>
                </a:cubicBezTo>
                <a:cubicBezTo>
                  <a:pt x="144998" y="158382"/>
                  <a:pt x="152810" y="156179"/>
                  <a:pt x="157192" y="151771"/>
                </a:cubicBezTo>
                <a:cubicBezTo>
                  <a:pt x="161479" y="147460"/>
                  <a:pt x="163670" y="138357"/>
                  <a:pt x="163670" y="124560"/>
                </a:cubicBezTo>
                <a:cubicBezTo>
                  <a:pt x="163670" y="114403"/>
                  <a:pt x="163670" y="104247"/>
                  <a:pt x="163670" y="94091"/>
                </a:cubicBezTo>
                <a:cubicBezTo>
                  <a:pt x="163670" y="81347"/>
                  <a:pt x="161193" y="73107"/>
                  <a:pt x="156144" y="69274"/>
                </a:cubicBezTo>
                <a:cubicBezTo>
                  <a:pt x="151095" y="65442"/>
                  <a:pt x="140615" y="63526"/>
                  <a:pt x="124801" y="63526"/>
                </a:cubicBezTo>
                <a:close/>
                <a:moveTo>
                  <a:pt x="885995" y="0"/>
                </a:moveTo>
                <a:cubicBezTo>
                  <a:pt x="975166" y="0"/>
                  <a:pt x="1064242" y="0"/>
                  <a:pt x="1153318" y="0"/>
                </a:cubicBezTo>
                <a:cubicBezTo>
                  <a:pt x="1153318" y="24816"/>
                  <a:pt x="1153318" y="49537"/>
                  <a:pt x="1153318" y="74353"/>
                </a:cubicBezTo>
                <a:cubicBezTo>
                  <a:pt x="1129120" y="74353"/>
                  <a:pt x="1104922" y="74353"/>
                  <a:pt x="1080724" y="74353"/>
                </a:cubicBezTo>
                <a:lnTo>
                  <a:pt x="1080724" y="239717"/>
                </a:lnTo>
                <a:lnTo>
                  <a:pt x="958399" y="239717"/>
                </a:lnTo>
                <a:lnTo>
                  <a:pt x="958399" y="74353"/>
                </a:lnTo>
                <a:cubicBezTo>
                  <a:pt x="934296" y="74353"/>
                  <a:pt x="910098" y="74353"/>
                  <a:pt x="885995" y="74353"/>
                </a:cubicBezTo>
                <a:cubicBezTo>
                  <a:pt x="885995" y="49537"/>
                  <a:pt x="885995" y="24816"/>
                  <a:pt x="885995" y="0"/>
                </a:cubicBezTo>
                <a:close/>
                <a:moveTo>
                  <a:pt x="585614" y="0"/>
                </a:moveTo>
                <a:cubicBezTo>
                  <a:pt x="614480" y="0"/>
                  <a:pt x="643347" y="0"/>
                  <a:pt x="672213" y="0"/>
                </a:cubicBezTo>
                <a:cubicBezTo>
                  <a:pt x="729946" y="0"/>
                  <a:pt x="769006" y="1725"/>
                  <a:pt x="789393" y="5270"/>
                </a:cubicBezTo>
                <a:cubicBezTo>
                  <a:pt x="809876" y="8815"/>
                  <a:pt x="826548" y="17822"/>
                  <a:pt x="839409" y="32194"/>
                </a:cubicBezTo>
                <a:cubicBezTo>
                  <a:pt x="852270" y="46662"/>
                  <a:pt x="858748" y="69753"/>
                  <a:pt x="858748" y="101468"/>
                </a:cubicBezTo>
                <a:cubicBezTo>
                  <a:pt x="858748" y="130309"/>
                  <a:pt x="854176" y="149759"/>
                  <a:pt x="845125" y="159724"/>
                </a:cubicBezTo>
                <a:cubicBezTo>
                  <a:pt x="835979" y="169689"/>
                  <a:pt x="818069" y="175629"/>
                  <a:pt x="791298" y="177641"/>
                </a:cubicBezTo>
                <a:cubicBezTo>
                  <a:pt x="815497" y="182336"/>
                  <a:pt x="831787" y="188660"/>
                  <a:pt x="840171" y="196708"/>
                </a:cubicBezTo>
                <a:cubicBezTo>
                  <a:pt x="848459" y="204661"/>
                  <a:pt x="853604" y="211943"/>
                  <a:pt x="855700" y="218554"/>
                </a:cubicBezTo>
                <a:cubicBezTo>
                  <a:pt x="856700" y="221908"/>
                  <a:pt x="857462" y="228160"/>
                  <a:pt x="857974" y="237322"/>
                </a:cubicBezTo>
                <a:lnTo>
                  <a:pt x="858025" y="239717"/>
                </a:lnTo>
                <a:lnTo>
                  <a:pt x="744579" y="239717"/>
                </a:lnTo>
                <a:lnTo>
                  <a:pt x="743605" y="223896"/>
                </a:lnTo>
                <a:cubicBezTo>
                  <a:pt x="742616" y="217740"/>
                  <a:pt x="741140" y="213476"/>
                  <a:pt x="739187" y="211081"/>
                </a:cubicBezTo>
                <a:cubicBezTo>
                  <a:pt x="735185" y="206386"/>
                  <a:pt x="724801" y="203990"/>
                  <a:pt x="707939" y="203990"/>
                </a:cubicBezTo>
                <a:lnTo>
                  <a:pt x="707939" y="239717"/>
                </a:lnTo>
                <a:lnTo>
                  <a:pt x="585614" y="239717"/>
                </a:lnTo>
                <a:lnTo>
                  <a:pt x="585614" y="0"/>
                </a:lnTo>
                <a:close/>
                <a:moveTo>
                  <a:pt x="318767" y="0"/>
                </a:moveTo>
                <a:cubicBezTo>
                  <a:pt x="377643" y="0"/>
                  <a:pt x="436614" y="0"/>
                  <a:pt x="495585" y="0"/>
                </a:cubicBezTo>
                <a:lnTo>
                  <a:pt x="540710" y="239717"/>
                </a:lnTo>
                <a:lnTo>
                  <a:pt x="278499" y="239717"/>
                </a:lnTo>
                <a:lnTo>
                  <a:pt x="318767" y="0"/>
                </a:lnTo>
                <a:close/>
                <a:moveTo>
                  <a:pt x="2381" y="0"/>
                </a:moveTo>
                <a:cubicBezTo>
                  <a:pt x="43537" y="0"/>
                  <a:pt x="84598" y="0"/>
                  <a:pt x="125658" y="0"/>
                </a:cubicBezTo>
                <a:cubicBezTo>
                  <a:pt x="158907" y="0"/>
                  <a:pt x="184534" y="2108"/>
                  <a:pt x="202445" y="6228"/>
                </a:cubicBezTo>
                <a:cubicBezTo>
                  <a:pt x="220355" y="10348"/>
                  <a:pt x="233883" y="16289"/>
                  <a:pt x="242838" y="24050"/>
                </a:cubicBezTo>
                <a:cubicBezTo>
                  <a:pt x="251889" y="31907"/>
                  <a:pt x="257986" y="41296"/>
                  <a:pt x="261130" y="52411"/>
                </a:cubicBezTo>
                <a:cubicBezTo>
                  <a:pt x="264369" y="63526"/>
                  <a:pt x="265989" y="80676"/>
                  <a:pt x="265989" y="103959"/>
                </a:cubicBezTo>
                <a:cubicBezTo>
                  <a:pt x="265989" y="114691"/>
                  <a:pt x="265989" y="125518"/>
                  <a:pt x="265989" y="136345"/>
                </a:cubicBezTo>
                <a:cubicBezTo>
                  <a:pt x="265989" y="160011"/>
                  <a:pt x="262845" y="177354"/>
                  <a:pt x="256652" y="188181"/>
                </a:cubicBezTo>
                <a:cubicBezTo>
                  <a:pt x="250460" y="199008"/>
                  <a:pt x="239123" y="207344"/>
                  <a:pt x="222546" y="213189"/>
                </a:cubicBezTo>
                <a:cubicBezTo>
                  <a:pt x="205970" y="219033"/>
                  <a:pt x="184344" y="221908"/>
                  <a:pt x="157573" y="221908"/>
                </a:cubicBezTo>
                <a:cubicBezTo>
                  <a:pt x="146617" y="221908"/>
                  <a:pt x="135661" y="221908"/>
                  <a:pt x="124801" y="221908"/>
                </a:cubicBezTo>
                <a:lnTo>
                  <a:pt x="124801" y="239717"/>
                </a:lnTo>
                <a:lnTo>
                  <a:pt x="2381" y="239717"/>
                </a:lnTo>
                <a:lnTo>
                  <a:pt x="2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</a14:hiddenLine>
            </a:ext>
          </a:extLst>
        </p:spPr>
        <p:txBody>
          <a:bodyPr tIns="396000" bIns="0"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7200" dirty="0">
              <a:solidFill>
                <a:srgbClr val="FFFFFF"/>
              </a:solidFill>
              <a:latin typeface="Impact" panose="020B080603090205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064" y="565200"/>
            <a:ext cx="9392400" cy="7794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67642" y="1834426"/>
            <a:ext cx="8815821" cy="2033678"/>
          </a:xfrm>
        </p:spPr>
        <p:txBody>
          <a:bodyPr lIns="108000" rIns="10800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67642" y="4331515"/>
            <a:ext cx="8815821" cy="2033678"/>
          </a:xfrm>
        </p:spPr>
        <p:txBody>
          <a:bodyPr lIns="108000" rIns="10800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3316" y="355600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13316" y="199310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13316" y="2817017"/>
            <a:ext cx="5157787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45728" y="199310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45728" y="2817017"/>
            <a:ext cx="5183188" cy="368458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>
            <p:custDataLst>
              <p:tags r:id="rId1"/>
            </p:custDataLst>
          </p:nvPr>
        </p:nvSpPr>
        <p:spPr>
          <a:xfrm>
            <a:off x="4499801" y="1918697"/>
            <a:ext cx="3881717" cy="3580722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24000" anchor="ctr"/>
          <a:lstStyle/>
          <a:p>
            <a:pPr algn="ctr">
              <a:defRPr/>
            </a:pPr>
            <a:endParaRPr lang="zh-CN" altLang="en-US" sz="3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任意多边形 3"/>
          <p:cNvSpPr/>
          <p:nvPr userDrawn="1">
            <p:custDataLst>
              <p:tags r:id="rId2"/>
            </p:custDataLst>
          </p:nvPr>
        </p:nvSpPr>
        <p:spPr>
          <a:xfrm>
            <a:off x="6716015" y="609926"/>
            <a:ext cx="1297621" cy="1195060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" name="任意多边形 4"/>
          <p:cNvSpPr/>
          <p:nvPr userDrawn="1">
            <p:custDataLst>
              <p:tags r:id="rId3"/>
            </p:custDataLst>
          </p:nvPr>
        </p:nvSpPr>
        <p:spPr>
          <a:xfrm flipH="1">
            <a:off x="7257806" y="1330086"/>
            <a:ext cx="1714554" cy="1580779"/>
          </a:xfrm>
          <a:custGeom>
            <a:avLst/>
            <a:gdLst>
              <a:gd name="connsiteX0" fmla="*/ 652730 w 2764608"/>
              <a:gd name="connsiteY0" fmla="*/ 0 h 2548726"/>
              <a:gd name="connsiteX1" fmla="*/ 2111878 w 2764608"/>
              <a:gd name="connsiteY1" fmla="*/ 0 h 2548726"/>
              <a:gd name="connsiteX2" fmla="*/ 2764608 w 2764608"/>
              <a:gd name="connsiteY2" fmla="*/ 652730 h 2548726"/>
              <a:gd name="connsiteX3" fmla="*/ 2764608 w 2764608"/>
              <a:gd name="connsiteY3" fmla="*/ 1434805 h 2548726"/>
              <a:gd name="connsiteX4" fmla="*/ 2111878 w 2764608"/>
              <a:gd name="connsiteY4" fmla="*/ 2087535 h 2548726"/>
              <a:gd name="connsiteX5" fmla="*/ 1915333 w 2764608"/>
              <a:gd name="connsiteY5" fmla="*/ 2087535 h 2548726"/>
              <a:gd name="connsiteX6" fmla="*/ 2025468 w 2764608"/>
              <a:gd name="connsiteY6" fmla="*/ 2548726 h 2548726"/>
              <a:gd name="connsiteX7" fmla="*/ 1436563 w 2764608"/>
              <a:gd name="connsiteY7" fmla="*/ 2087535 h 2548726"/>
              <a:gd name="connsiteX8" fmla="*/ 652730 w 2764608"/>
              <a:gd name="connsiteY8" fmla="*/ 2087535 h 2548726"/>
              <a:gd name="connsiteX9" fmla="*/ 0 w 2764608"/>
              <a:gd name="connsiteY9" fmla="*/ 1434805 h 2548726"/>
              <a:gd name="connsiteX10" fmla="*/ 0 w 2764608"/>
              <a:gd name="connsiteY10" fmla="*/ 652730 h 2548726"/>
              <a:gd name="connsiteX11" fmla="*/ 652730 w 2764608"/>
              <a:gd name="connsiteY11" fmla="*/ 0 h 254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4608" h="2548726">
                <a:moveTo>
                  <a:pt x="652730" y="0"/>
                </a:moveTo>
                <a:lnTo>
                  <a:pt x="2111878" y="0"/>
                </a:lnTo>
                <a:cubicBezTo>
                  <a:pt x="2472371" y="0"/>
                  <a:pt x="2764608" y="292237"/>
                  <a:pt x="2764608" y="652730"/>
                </a:cubicBezTo>
                <a:lnTo>
                  <a:pt x="2764608" y="1434805"/>
                </a:lnTo>
                <a:cubicBezTo>
                  <a:pt x="2764608" y="1795298"/>
                  <a:pt x="2472371" y="2087535"/>
                  <a:pt x="2111878" y="2087535"/>
                </a:cubicBezTo>
                <a:lnTo>
                  <a:pt x="1915333" y="2087535"/>
                </a:lnTo>
                <a:lnTo>
                  <a:pt x="2025468" y="2548726"/>
                </a:lnTo>
                <a:lnTo>
                  <a:pt x="1436563" y="2087535"/>
                </a:lnTo>
                <a:lnTo>
                  <a:pt x="652730" y="2087535"/>
                </a:lnTo>
                <a:cubicBezTo>
                  <a:pt x="292237" y="2087535"/>
                  <a:pt x="0" y="1795298"/>
                  <a:pt x="0" y="1434805"/>
                </a:cubicBezTo>
                <a:lnTo>
                  <a:pt x="0" y="652730"/>
                </a:lnTo>
                <a:cubicBezTo>
                  <a:pt x="0" y="292237"/>
                  <a:pt x="292237" y="0"/>
                  <a:pt x="65273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4499801" y="1918697"/>
            <a:ext cx="3881717" cy="2904727"/>
          </a:xfrm>
        </p:spPr>
        <p:txBody>
          <a:bodyPr lIns="0" tIns="0" rIns="0" bIns="324000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5980176" y="5485187"/>
            <a:ext cx="2401342" cy="67599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2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编辑副标题</a:t>
            </a:r>
          </a:p>
        </p:txBody>
      </p:sp>
      <p:sp>
        <p:nvSpPr>
          <p:cNvPr id="8" name="日期占位符 7"/>
          <p:cNvSpPr>
            <a:spLocks noGrp="1"/>
          </p:cNvSpPr>
          <p:nvPr userDrawn="1">
            <p:ph type="dt" sz="half" idx="11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 userDrawn="1">
            <p:ph type="ftr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 userDrawn="1">
            <p:ph type="sldNum" sz="quarter" idx="13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5999" y="457200"/>
            <a:ext cx="7707927" cy="736350"/>
          </a:xfrm>
        </p:spPr>
        <p:txBody>
          <a:bodyPr anchor="t" anchorCtr="0"/>
          <a:lstStyle>
            <a:lvl1pPr algn="ctr">
              <a:defRPr sz="32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5999" y="1455527"/>
            <a:ext cx="7707927" cy="3442123"/>
          </a:xfrm>
        </p:spPr>
        <p:txBody>
          <a:bodyPr anchor="ctr" anchorCtr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dirty="0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5999" y="5159627"/>
            <a:ext cx="7707927" cy="124117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11543" y="357808"/>
            <a:ext cx="1132112" cy="6071663"/>
          </a:xfrm>
        </p:spPr>
        <p:txBody>
          <a:bodyPr vert="eaVert" anchor="ctr" anchorCtr="0"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28055" y="357808"/>
            <a:ext cx="9081409" cy="6071663"/>
          </a:xfrm>
        </p:spPr>
        <p:txBody>
          <a:bodyPr vert="eaVert"/>
          <a:lstStyle>
            <a:lvl2pPr marL="800100" indent="-3429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4F731-F1D9-405D-9569-D30D95C59A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ags" Target="../tags/tag11.xml"/><Relationship Id="rId2" Type="http://schemas.openxmlformats.org/officeDocument/2006/relationships/slideLayout" Target="../slideLayouts/slideLayout12.xml"/><Relationship Id="rId16" Type="http://schemas.openxmlformats.org/officeDocument/2006/relationships/tags" Target="../tags/tag10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tags" Target="../tags/tag9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10008" r="-6" b="-10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1219200" y="365125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1219200" y="1292224"/>
            <a:ext cx="10515600" cy="49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4F731-F1D9-405D-9569-D30D95C59ADF}" type="datetimeFigureOut">
              <a:rPr lang="zh-CN" altLang="en-US" smtClean="0"/>
              <a:t>2019/6/11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D1296-2E93-47A3-B509-9CB210ECFEC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10008" r="93443" b="-102"/>
          <a:stretch>
            <a:fillRect/>
          </a:stretch>
        </p:blipFill>
        <p:spPr>
          <a:xfrm>
            <a:off x="0" y="0"/>
            <a:ext cx="8001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47675" indent="-447675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85000"/>
        <a:buFont typeface="Wingdings" panose="05000000000000000000" pitchFamily="2" charset="2"/>
        <a:buChar char="!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876982F-8771-4BE7-B9AD-2288B8EA610C}" type="datetimeFigureOut">
              <a:rPr lang="zh-CN" altLang="en-US"/>
              <a:t>2019/6/11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FA0742C-0B35-4EFD-8103-6F8FE977C3D3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Hei" panose="02010609060101010101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SimSun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hyperlink" Target="360&#23433;&#20840;&#27983;&#35272;&#22120;.lnk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slideLayout" Target="../slideLayouts/slideLayout17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image" Target="../media/image7.png"/><Relationship Id="rId10" Type="http://schemas.openxmlformats.org/officeDocument/2006/relationships/tags" Target="../tags/tag23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slide" Target="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emf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image" Target="../media/image9.emf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7.xml"/><Relationship Id="rId5" Type="http://schemas.openxmlformats.org/officeDocument/2006/relationships/image" Target="../media/image16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8.xml"/><Relationship Id="rId5" Type="http://schemas.openxmlformats.org/officeDocument/2006/relationships/image" Target="../media/image7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0" y="2509258"/>
            <a:ext cx="9143102" cy="1519986"/>
          </a:xfrm>
        </p:spPr>
        <p:txBody>
          <a:bodyPr>
            <a:noAutofit/>
          </a:bodyPr>
          <a:lstStyle/>
          <a:p>
            <a:pPr fontAlgn="base" latinLnBrk="1"/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ea typeface="华文隶书" panose="02010800040101010101" pitchFamily="2" charset="-122"/>
              </a:rPr>
              <a:t>I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mage </a:t>
            </a:r>
            <a:r>
              <a:rPr lang="en-US" altLang="ko-KR" sz="4000" b="1" dirty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A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nalysis </a:t>
            </a:r>
            <a:r>
              <a:rPr lang="en-US" altLang="ko-KR" sz="4000" b="1" dirty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A</a:t>
            </a: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nd </a:t>
            </a:r>
            <a:b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</a:br>
            <a:r>
              <a:rPr lang="en-US" altLang="ko-KR" sz="4000" b="1" dirty="0" smtClean="0">
                <a:solidFill>
                  <a:schemeClr val="accent3">
                    <a:lumMod val="50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Translation</a:t>
            </a:r>
            <a:endParaRPr lang="ko-KR" altLang="en-US" sz="4000" b="1" dirty="0">
              <a:solidFill>
                <a:schemeClr val="accent3">
                  <a:lumMod val="50000"/>
                </a:schemeClr>
              </a:solidFill>
              <a:latin typeface="华文隶书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36390" y="4918354"/>
            <a:ext cx="4888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팀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:</a:t>
            </a: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손홈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/201910579 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    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상매</a:t>
            </a:r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/201910578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r>
              <a:rPr lang="en-US" altLang="ko-KR" sz="2400" dirty="0"/>
              <a:t>	</a:t>
            </a:r>
            <a:endParaRPr lang="zh-CN" altLang="en-US" sz="24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043" y="539564"/>
            <a:ext cx="74199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/>
              <a:t>3.Installation  </a:t>
            </a:r>
            <a:r>
              <a:rPr lang="en-US" altLang="ko-KR" sz="2400" b="1" dirty="0"/>
              <a:t>Microsoft Visual Studio Tools for AI </a:t>
            </a:r>
            <a:endParaRPr lang="en-US" altLang="ko-KR" sz="2400" b="1" dirty="0" smtClean="0"/>
          </a:p>
          <a:p>
            <a:r>
              <a:rPr lang="en-US" altLang="ko-KR" sz="2400" b="1" dirty="0"/>
              <a:t> </a:t>
            </a:r>
            <a:r>
              <a:rPr lang="en-US" altLang="ko-KR" sz="2400" b="1" dirty="0" smtClean="0"/>
              <a:t> on </a:t>
            </a:r>
            <a:r>
              <a:rPr lang="en-US" altLang="ko-KR" sz="2400" b="1" dirty="0"/>
              <a:t>Visual Studio 2017 Community </a:t>
            </a:r>
            <a:endParaRPr lang="ko-KR" altLang="en-US" sz="2400" b="1" dirty="0"/>
          </a:p>
        </p:txBody>
      </p:sp>
      <p:pic>
        <p:nvPicPr>
          <p:cNvPr id="3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31" y="-77470"/>
            <a:ext cx="4487409" cy="390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507" y="1969770"/>
            <a:ext cx="3038475" cy="371475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105785" y="3679825"/>
            <a:ext cx="2062480" cy="45339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2562860" y="977265"/>
            <a:ext cx="6694170" cy="53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9pPr>
          </a:lstStyle>
          <a:p>
            <a:pPr>
              <a:buNone/>
            </a:pPr>
            <a:r>
              <a:rPr lang="en-US" altLang="zh-CN" sz="3200" b="1" dirty="0">
                <a:latin typeface="华文隶书" panose="02010800040101010101" pitchFamily="2" charset="-122"/>
                <a:ea typeface="华文隶书" panose="02010800040101010101" pitchFamily="2" charset="-122"/>
              </a:rPr>
              <a:t>Building  code and page design</a:t>
            </a:r>
            <a:endParaRPr lang="ko-KR" altLang="en-US" sz="3200" b="1" dirty="0">
              <a:latin typeface="华文隶书" panose="020108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2939" y="857662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3</a:t>
            </a:r>
            <a:r>
              <a:rPr lang="en-US" altLang="zh-CN" sz="6000" b="1" dirty="0" smtClean="0">
                <a:solidFill>
                  <a:schemeClr val="bg1"/>
                </a:solidFill>
              </a:rPr>
              <a:t>.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8489" y="2239085"/>
            <a:ext cx="2860078" cy="1095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6">
                    <a:lumMod val="75000"/>
                  </a:schemeClr>
                </a:solidFill>
              </a:rPr>
              <a:t>1.Building code</a:t>
            </a:r>
          </a:p>
          <a:p>
            <a:endParaRPr lang="en-US" altLang="ko-KR" sz="2400" b="1" dirty="0"/>
          </a:p>
          <a:p>
            <a:endParaRPr lang="zh-CN" altLang="en-US" dirty="0"/>
          </a:p>
        </p:txBody>
      </p:sp>
      <p:graphicFrame>
        <p:nvGraphicFramePr>
          <p:cNvPr id="7" name="图示 6"/>
          <p:cNvGraphicFramePr/>
          <p:nvPr/>
        </p:nvGraphicFramePr>
        <p:xfrm>
          <a:off x="3589469" y="2603351"/>
          <a:ext cx="5888019" cy="3840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0" y="1645647"/>
            <a:ext cx="9414584" cy="4610568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22852" y="342468"/>
            <a:ext cx="345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solidFill>
                  <a:schemeClr val="accent6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2.page </a:t>
            </a:r>
            <a:r>
              <a:rPr lang="en-US" altLang="ko-KR" sz="3600" b="1" dirty="0">
                <a:solidFill>
                  <a:schemeClr val="accent6">
                    <a:lumMod val="7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design</a:t>
            </a:r>
            <a:endParaRPr lang="zh-CN" altLang="en-US" sz="3600" dirty="0"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5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591" y="-77470"/>
            <a:ext cx="4487409" cy="390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215660" y="1874837"/>
            <a:ext cx="5999610" cy="32502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5661" y="2037349"/>
            <a:ext cx="2222740" cy="45406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38401" y="2096639"/>
            <a:ext cx="2743199" cy="454060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93565" y="1762539"/>
            <a:ext cx="967409" cy="728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566991" y="1762539"/>
            <a:ext cx="967409" cy="728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662835" y="1762194"/>
            <a:ext cx="967409" cy="728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513698" y="4056948"/>
            <a:ext cx="7335804" cy="766843"/>
          </a:xfrm>
          <a:prstGeom prst="rect">
            <a:avLst/>
          </a:prstGeom>
          <a:noFill/>
          <a:ln w="38100">
            <a:solidFill>
              <a:srgbClr val="D36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916571" y="1182419"/>
            <a:ext cx="48282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D36D8D"/>
                </a:solidFill>
              </a:rPr>
              <a:t>Input URL: </a:t>
            </a:r>
            <a:r>
              <a:rPr lang="en-US" altLang="zh-CN" sz="1400" dirty="0"/>
              <a:t>The URL used to enter a picture on the Internet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5661" y="2741087"/>
            <a:ext cx="327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D36D8D"/>
                </a:solidFill>
              </a:rPr>
              <a:t>Engine:</a:t>
            </a:r>
            <a:r>
              <a:rPr lang="en-US" altLang="zh-CN" dirty="0" smtClean="0"/>
              <a:t> </a:t>
            </a:r>
            <a:r>
              <a:rPr lang="en-US" altLang="zh-CN" sz="1400" dirty="0"/>
              <a:t>two different algorithm engines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5660" y="3222417"/>
            <a:ext cx="5340821" cy="9417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D36D8D"/>
                </a:solidFill>
              </a:rPr>
              <a:t>Language: </a:t>
            </a:r>
            <a:r>
              <a:rPr lang="en-US" altLang="zh-CN" sz="1400" dirty="0"/>
              <a:t>To develop the language of cartoons to be translated, </a:t>
            </a:r>
            <a:endParaRPr lang="en-US" altLang="zh-CN" sz="1400" dirty="0" smtClean="0"/>
          </a:p>
          <a:p>
            <a:r>
              <a:rPr lang="en-US" altLang="zh-CN" sz="1400" dirty="0" smtClean="0"/>
              <a:t>we </a:t>
            </a:r>
            <a:r>
              <a:rPr lang="en-US" altLang="zh-CN" sz="1400" dirty="0"/>
              <a:t>only take English and Japanese as examples.</a:t>
            </a:r>
          </a:p>
          <a:p>
            <a:endParaRPr lang="en-US" altLang="zh-CN" sz="1400" dirty="0"/>
          </a:p>
          <a:p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56481" y="2886196"/>
            <a:ext cx="55416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D36D8D"/>
                </a:solidFill>
              </a:rPr>
              <a:t>Show: </a:t>
            </a:r>
            <a:r>
              <a:rPr lang="en-US" altLang="zh-CN" sz="1400" dirty="0"/>
              <a:t>Show the image in the Input URL to the following image area</a:t>
            </a:r>
          </a:p>
          <a:p>
            <a:r>
              <a:rPr lang="en-US" altLang="zh-CN" sz="1400" dirty="0">
                <a:solidFill>
                  <a:srgbClr val="D36D8D"/>
                </a:solidFill>
              </a:rPr>
              <a:t>OCR: </a:t>
            </a:r>
            <a:r>
              <a:rPr lang="en-US" altLang="zh-CN" sz="1400" dirty="0"/>
              <a:t>Call the OCR service</a:t>
            </a:r>
          </a:p>
          <a:p>
            <a:r>
              <a:rPr lang="en-US" altLang="zh-CN" sz="1400" dirty="0">
                <a:solidFill>
                  <a:srgbClr val="D36D8D"/>
                </a:solidFill>
              </a:rPr>
              <a:t>Translate: </a:t>
            </a:r>
            <a:r>
              <a:rPr lang="en-US" altLang="zh-CN" sz="1400" dirty="0"/>
              <a:t>Call the text translation service to </a:t>
            </a:r>
            <a:r>
              <a:rPr lang="en-US" altLang="zh-CN" sz="1400" dirty="0" smtClean="0"/>
              <a:t>translate</a:t>
            </a:r>
          </a:p>
          <a:p>
            <a:r>
              <a:rPr lang="en-US" altLang="zh-CN" sz="1400" dirty="0"/>
              <a:t> </a:t>
            </a:r>
            <a:r>
              <a:rPr lang="en-US" altLang="zh-CN" sz="1400" dirty="0" smtClean="0"/>
              <a:t>                </a:t>
            </a:r>
            <a:r>
              <a:rPr lang="en-US" altLang="zh-CN" sz="1400" dirty="0"/>
              <a:t>J</a:t>
            </a:r>
            <a:r>
              <a:rPr lang="en-US" altLang="zh-CN" sz="1400" dirty="0" smtClean="0"/>
              <a:t>apanese </a:t>
            </a:r>
            <a:r>
              <a:rPr lang="en-US" altLang="zh-CN" sz="1400" dirty="0"/>
              <a:t>or English into Chinese</a:t>
            </a:r>
          </a:p>
          <a:p>
            <a:endParaRPr lang="en-US" altLang="zh-CN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566707" y="5157611"/>
            <a:ext cx="7676332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rgbClr val="D36D8D"/>
                </a:solidFill>
              </a:rPr>
              <a:t>Source Image: </a:t>
            </a:r>
            <a:r>
              <a:rPr lang="en-US" altLang="zh-CN" sz="1400" dirty="0"/>
              <a:t>The original </a:t>
            </a:r>
            <a:r>
              <a:rPr lang="en-US" altLang="zh-CN" sz="1400" dirty="0" smtClean="0"/>
              <a:t>picture                      </a:t>
            </a:r>
            <a:r>
              <a:rPr lang="en-US" altLang="zh-CN" sz="1400" dirty="0" smtClean="0">
                <a:solidFill>
                  <a:srgbClr val="D36D8D"/>
                </a:solidFill>
              </a:rPr>
              <a:t>Target </a:t>
            </a:r>
            <a:r>
              <a:rPr lang="en-US" altLang="zh-CN" sz="1400" dirty="0">
                <a:solidFill>
                  <a:srgbClr val="D36D8D"/>
                </a:solidFill>
              </a:rPr>
              <a:t>Image:</a:t>
            </a:r>
            <a:r>
              <a:rPr lang="en-US" altLang="zh-CN" sz="1400" dirty="0"/>
              <a:t> Pictures translated into Chinese</a:t>
            </a:r>
            <a:endParaRPr lang="zh-CN" altLang="en-US" sz="1400" dirty="0"/>
          </a:p>
          <a:p>
            <a:r>
              <a:rPr lang="en-US" altLang="zh-CN" dirty="0" smtClean="0"/>
              <a:t>  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4" grpId="0" animBg="1"/>
      <p:bldP spid="15" grpId="0" animBg="1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521" y="-77470"/>
            <a:ext cx="4353479" cy="3788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1006" y="116244"/>
            <a:ext cx="6737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b="1" dirty="0" smtClean="0"/>
              <a:t>API Cognitive Service code</a:t>
            </a:r>
            <a:endParaRPr lang="zh-CN" altLang="en-US" sz="36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21857" r="915" b="33720"/>
          <a:stretch>
            <a:fillRect/>
          </a:stretch>
        </p:blipFill>
        <p:spPr>
          <a:xfrm>
            <a:off x="874427" y="1255978"/>
            <a:ext cx="9303460" cy="50164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001078" y="3339548"/>
            <a:ext cx="8014181" cy="755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001078" y="4094926"/>
            <a:ext cx="3525079" cy="62285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01078" y="5168347"/>
            <a:ext cx="7752522" cy="430697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01078" y="5630661"/>
            <a:ext cx="3154018" cy="531600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27713" y="24942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 err="1" smtClean="0"/>
              <a:t>Firstocr</a:t>
            </a:r>
            <a:r>
              <a:rPr lang="en-US" altLang="zh-CN" sz="2400" b="1" u="sng" dirty="0" smtClean="0"/>
              <a:t> </a:t>
            </a:r>
            <a:endParaRPr lang="zh-CN" altLang="en-US" sz="2400" b="1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164865" y="4717778"/>
            <a:ext cx="1314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u="sng" dirty="0" err="1" smtClean="0"/>
              <a:t>firsttext</a:t>
            </a:r>
            <a:endParaRPr lang="zh-CN" altLang="en-US" sz="2400" b="1" u="sng" dirty="0"/>
          </a:p>
        </p:txBody>
      </p:sp>
      <p:sp>
        <p:nvSpPr>
          <p:cNvPr id="14" name="下弧形箭头 13"/>
          <p:cNvSpPr/>
          <p:nvPr/>
        </p:nvSpPr>
        <p:spPr>
          <a:xfrm rot="18390025">
            <a:off x="5684017" y="3383686"/>
            <a:ext cx="1773174" cy="516163"/>
          </a:xfrm>
          <a:prstGeom prst="curvedUp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下弧形箭头 14"/>
          <p:cNvSpPr/>
          <p:nvPr/>
        </p:nvSpPr>
        <p:spPr>
          <a:xfrm rot="20123744">
            <a:off x="5303856" y="5487909"/>
            <a:ext cx="1854964" cy="45147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7743" y="6292890"/>
            <a:ext cx="9885944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 action="ppaction://hlinkfile"/>
              </a:rPr>
              <a:t>https://westus.dev.cognitive.microsoft.com/docs/services/5adf991815e1060e6355ad44/operations/56f91f2e778daf14a499e1fc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/>
      <p:bldP spid="13" grpId="0"/>
      <p:bldP spid="14" grpId="0" animBg="1"/>
      <p:bldP spid="15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591" y="-77470"/>
            <a:ext cx="4487409" cy="390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13" y="1160251"/>
            <a:ext cx="7015478" cy="54260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661" y="516835"/>
            <a:ext cx="349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 smtClean="0"/>
              <a:t>Show button click code</a:t>
            </a:r>
            <a:endParaRPr lang="zh-CN" alt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902" y="-77469"/>
            <a:ext cx="4262098" cy="370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340" y="271859"/>
            <a:ext cx="3561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b="1" dirty="0" smtClean="0"/>
              <a:t>SHOW BUTTON</a:t>
            </a:r>
            <a:endParaRPr lang="zh-CN" altLang="en-US" sz="3200" b="1" dirty="0"/>
          </a:p>
        </p:txBody>
      </p:sp>
      <p:pic>
        <p:nvPicPr>
          <p:cNvPr id="6" name="图片 5" descr="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" y="1027430"/>
            <a:ext cx="10037445" cy="564134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328850" y="1027209"/>
            <a:ext cx="967409" cy="728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902" y="-77469"/>
            <a:ext cx="4262098" cy="370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80661" y="316780"/>
            <a:ext cx="3498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 smtClean="0"/>
              <a:t>OCR button click code</a:t>
            </a:r>
            <a:endParaRPr lang="zh-CN" altLang="en-US" sz="20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2"/>
          <a:stretch>
            <a:fillRect/>
          </a:stretch>
        </p:blipFill>
        <p:spPr>
          <a:xfrm>
            <a:off x="849630" y="873125"/>
            <a:ext cx="6727190" cy="5819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915" y="788505"/>
            <a:ext cx="8117784" cy="59038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7998" y="4442792"/>
            <a:ext cx="1359796" cy="40011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altLang="zh-CN" sz="2000" b="1" dirty="0" smtClean="0"/>
              <a:t>REST API</a:t>
            </a:r>
            <a:endParaRPr lang="zh-CN" altLang="en-US" sz="2000" b="1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660559" y="3304377"/>
            <a:ext cx="2818676" cy="133847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902" y="-77469"/>
            <a:ext cx="4262098" cy="370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40" y="271859"/>
            <a:ext cx="3218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b="1" dirty="0" smtClean="0"/>
              <a:t>OCR BUTTON</a:t>
            </a:r>
            <a:endParaRPr lang="zh-CN" altLang="en-US" sz="3200" b="1" dirty="0"/>
          </a:p>
        </p:txBody>
      </p:sp>
      <p:pic>
        <p:nvPicPr>
          <p:cNvPr id="6" name="图片 5" descr="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" y="1278890"/>
            <a:ext cx="9787890" cy="548068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126410" y="1135794"/>
            <a:ext cx="967409" cy="72887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92" y="-77469"/>
            <a:ext cx="4262098" cy="370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46760" y="1125220"/>
            <a:ext cx="6774815" cy="5359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private async void btn_Translate_Click(object sender, RoutedEventArgs e)</a:t>
            </a:r>
          </a:p>
          <a:p>
            <a:r>
              <a:rPr lang="zh-CN" altLang="en-US"/>
              <a:t>        {</a:t>
            </a:r>
          </a:p>
          <a:p>
            <a:r>
              <a:rPr lang="zh-CN" altLang="en-US"/>
              <a:t>            List&lt;string&gt; listTarget = await this.Translate();</a:t>
            </a:r>
          </a:p>
          <a:p>
            <a:r>
              <a:rPr lang="zh-CN" altLang="en-US"/>
              <a:t>            this.ShowTargetText(listTarget);</a:t>
            </a:r>
          </a:p>
          <a:p>
            <a:r>
              <a:rPr lang="zh-CN" altLang="en-US"/>
              <a:t>        }</a:t>
            </a:r>
          </a:p>
          <a:p>
            <a:r>
              <a:rPr lang="zh-CN" altLang="en-US"/>
              <a:t>        </a:t>
            </a:r>
          </a:p>
          <a:p>
            <a:r>
              <a:rPr lang="zh-CN" altLang="en-US"/>
              <a:t>        private async Task&lt;List&lt;string&gt;&gt; Translate()</a:t>
            </a:r>
          </a:p>
          <a:p>
            <a:r>
              <a:rPr lang="zh-CN" altLang="en-US"/>
              <a:t>        {</a:t>
            </a:r>
          </a:p>
          <a:p>
            <a:r>
              <a:rPr lang="zh-CN" altLang="en-US"/>
              <a:t>            List&lt;string&gt; listSource = new List&lt;string&gt;();</a:t>
            </a:r>
          </a:p>
          <a:p>
            <a:r>
              <a:rPr lang="zh-CN" altLang="en-US"/>
              <a:t>            List&lt;string&gt; listTarget = new List&lt;string&gt;();</a:t>
            </a:r>
          </a:p>
          <a:p>
            <a:r>
              <a:rPr lang="zh-CN" altLang="en-US"/>
              <a:t>            if (this.Version == "OCR")</a:t>
            </a:r>
          </a:p>
          <a:p>
            <a:r>
              <a:rPr lang="zh-CN" altLang="en-US"/>
              <a:t>            {</a:t>
            </a:r>
          </a:p>
          <a:p>
            <a:r>
              <a:rPr lang="zh-CN" altLang="en-US"/>
              <a:t>                foreach (OcrResult.Region region in ocrResult.regions)</a:t>
            </a:r>
          </a:p>
          <a:p>
            <a:r>
              <a:rPr lang="zh-CN" altLang="en-US"/>
              <a:t>                {</a:t>
            </a:r>
          </a:p>
          <a:p>
            <a:r>
              <a:rPr lang="zh-CN" altLang="en-US"/>
              <a:t>                    foreach (OcrResult.Line line in region.lines)</a:t>
            </a:r>
          </a:p>
          <a:p>
            <a:r>
              <a:rPr lang="zh-CN" altLang="en-US"/>
              <a:t>                    {</a:t>
            </a:r>
          </a:p>
          <a:p>
            <a:r>
              <a:rPr lang="zh-CN" altLang="en-US"/>
              <a:t>                        listSource.Add(line.TEXT);</a:t>
            </a:r>
          </a:p>
          <a:p>
            <a:r>
              <a:rPr lang="zh-CN" altLang="en-US"/>
              <a:t>                        if (listSource.Count &gt;= 25)</a:t>
            </a:r>
          </a:p>
          <a:p>
            <a:r>
              <a:rPr lang="zh-CN" altLang="en-US"/>
              <a:t>                        {</a:t>
            </a:r>
          </a:p>
          <a:p>
            <a:r>
              <a:rPr lang="zh-CN" altLang="en-US"/>
              <a:t>                            List&lt;string&gt; listOutput = await CognitiveServiceAgent.DoTranslate(listSource, Language, "zh-Hans");</a:t>
            </a:r>
          </a:p>
          <a:p>
            <a:r>
              <a:rPr lang="zh-CN" altLang="en-US"/>
              <a:t>                            listTarget.AddRange(listOutput);</a:t>
            </a:r>
          </a:p>
          <a:p>
            <a:r>
              <a:rPr lang="zh-CN" altLang="en-US"/>
              <a:t>                            listSource.Clear();</a:t>
            </a:r>
          </a:p>
          <a:p>
            <a:r>
              <a:rPr lang="zh-CN" altLang="en-US"/>
              <a:t>                        }</a:t>
            </a:r>
          </a:p>
          <a:p>
            <a:r>
              <a:rPr lang="zh-CN" altLang="en-US"/>
              <a:t>                    }</a:t>
            </a:r>
          </a:p>
          <a:p>
            <a:r>
              <a:rPr lang="zh-CN" altLang="en-US"/>
              <a:t>                }</a:t>
            </a:r>
          </a:p>
        </p:txBody>
      </p:sp>
      <p:sp>
        <p:nvSpPr>
          <p:cNvPr id="6" name="TextBox 2"/>
          <p:cNvSpPr txBox="1"/>
          <p:nvPr/>
        </p:nvSpPr>
        <p:spPr>
          <a:xfrm>
            <a:off x="746760" y="316865"/>
            <a:ext cx="44240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000" b="1" dirty="0" smtClean="0"/>
              <a:t>translate button click code</a:t>
            </a:r>
            <a:endParaRPr lang="zh-CN" altLang="en-US" sz="20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92" y="-77469"/>
            <a:ext cx="4262098" cy="3708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3340" y="271859"/>
            <a:ext cx="4069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3200" b="1" dirty="0" smtClean="0"/>
              <a:t>Translate BUTTON</a:t>
            </a:r>
            <a:endParaRPr lang="zh-CN" altLang="en-US" sz="3200" b="1" dirty="0"/>
          </a:p>
        </p:txBody>
      </p:sp>
      <p:pic>
        <p:nvPicPr>
          <p:cNvPr id="6" name="图片 5" descr="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1186815"/>
            <a:ext cx="9944100" cy="50673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995670" y="1186815"/>
            <a:ext cx="967105" cy="6775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hlinkClick r:id="rId14" action="ppaction://hlinksldjump"/>
          </p:cNvPr>
          <p:cNvSpPr txBox="1"/>
          <p:nvPr>
            <p:custDataLst>
              <p:tags r:id="rId2"/>
            </p:custDataLst>
          </p:nvPr>
        </p:nvSpPr>
        <p:spPr>
          <a:xfrm>
            <a:off x="3999018" y="855256"/>
            <a:ext cx="6066367" cy="845461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square" lIns="396000" tIns="0" rIns="0" bIns="0" rtlCol="0" anchor="ctr" anchorCtr="0"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z="3600" b="1" dirty="0" smtClean="0">
                <a:latin typeface="华文隶书" panose="02010800040101010101" pitchFamily="2" charset="-122"/>
              </a:rPr>
              <a:t>Project introduction</a:t>
            </a:r>
            <a:endParaRPr lang="ko-KR" altLang="en-US" sz="3600" b="1" dirty="0">
              <a:latin typeface="华文隶书" panose="02010800040101010101" pitchFamily="2" charset="-122"/>
            </a:endParaRPr>
          </a:p>
        </p:txBody>
      </p:sp>
      <p:sp>
        <p:nvSpPr>
          <p:cNvPr id="38" name="MH_Number_1">
            <a:hlinkClick r:id="rId14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>
            <a:off x="3617143" y="836356"/>
            <a:ext cx="648576" cy="8643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</a:rPr>
              <a:t>1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MH_Entry_2">
            <a:hlinkClick r:id="rId14" action="ppaction://hlinksldjump"/>
          </p:cNvPr>
          <p:cNvSpPr txBox="1"/>
          <p:nvPr>
            <p:custDataLst>
              <p:tags r:id="rId4"/>
            </p:custDataLst>
          </p:nvPr>
        </p:nvSpPr>
        <p:spPr>
          <a:xfrm>
            <a:off x="3999018" y="2341526"/>
            <a:ext cx="6066367" cy="845461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396000" tIns="0" rIns="0" bIns="0" rtlCol="0" anchor="ctr" anchorCtr="0">
            <a:normAutofit fontScale="975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en-US" altLang="ko-KR" sz="3600" b="1" dirty="0" err="1" smtClean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Ocr</a:t>
            </a:r>
            <a:r>
              <a:rPr lang="en-US" altLang="ko-KR" sz="3600" b="1" dirty="0" smtClean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/</a:t>
            </a:r>
            <a:r>
              <a:rPr lang="en-US" altLang="zh-CN" sz="3600" b="1" dirty="0" smtClean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text translate  create</a:t>
            </a:r>
            <a:endParaRPr lang="en-US" altLang="ko-KR" sz="3600" b="1" dirty="0" smtClean="0">
              <a:solidFill>
                <a:schemeClr val="tx2"/>
              </a:solidFill>
              <a:latin typeface="华文隶书" panose="02010800040101010101" pitchFamily="2" charset="-122"/>
              <a:ea typeface="华文隶书" panose="02010800040101010101" pitchFamily="2" charset="-122"/>
              <a:sym typeface="+mn-ea"/>
            </a:endParaRPr>
          </a:p>
        </p:txBody>
      </p:sp>
      <p:sp>
        <p:nvSpPr>
          <p:cNvPr id="47" name="MH_Number_2">
            <a:hlinkClick r:id="rId14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>
            <a:off x="3617143" y="2321934"/>
            <a:ext cx="648576" cy="8643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>
                <a:solidFill>
                  <a:schemeClr val="bg1"/>
                </a:solidFill>
              </a:rPr>
              <a:t>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9" name="MH_Entry_3">
            <a:hlinkClick r:id="rId14" action="ppaction://hlinksldjump"/>
          </p:cNvPr>
          <p:cNvSpPr txBox="1"/>
          <p:nvPr>
            <p:custDataLst>
              <p:tags r:id="rId6"/>
            </p:custDataLst>
          </p:nvPr>
        </p:nvSpPr>
        <p:spPr>
          <a:xfrm>
            <a:off x="3999230" y="3846195"/>
            <a:ext cx="6221730" cy="855345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wrap="square" lIns="396000" tIns="0" rIns="0" bIns="0" rtlCol="0" anchor="ctr" anchorCtr="0">
            <a:normAutofit fontScale="77500" lnSpcReduction="20000"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en-US" altLang="ko-KR" b="1" dirty="0">
                <a:solidFill>
                  <a:schemeClr val="tx2"/>
                </a:solidFill>
                <a:latin typeface="+mj-ea"/>
                <a:ea typeface="+mj-ea"/>
                <a:sym typeface="+mn-ea"/>
              </a:rPr>
              <a:t> </a:t>
            </a:r>
            <a:endParaRPr lang="en-US" altLang="ko-KR" b="1" dirty="0" smtClean="0">
              <a:solidFill>
                <a:schemeClr val="tx2"/>
              </a:solidFill>
              <a:latin typeface="+mj-ea"/>
              <a:ea typeface="+mj-ea"/>
              <a:sym typeface="+mn-ea"/>
            </a:endParaRPr>
          </a:p>
          <a:p>
            <a:r>
              <a:rPr lang="en-US" altLang="zh-CN" sz="4000" b="1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Building  code and page design</a:t>
            </a:r>
          </a:p>
        </p:txBody>
      </p:sp>
      <p:sp>
        <p:nvSpPr>
          <p:cNvPr id="50" name="MH_Number_3">
            <a:hlinkClick r:id="rId14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>
            <a:off x="3623954" y="3836799"/>
            <a:ext cx="648576" cy="8643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>
                <a:solidFill>
                  <a:schemeClr val="bg1"/>
                </a:solidFill>
              </a:rPr>
              <a:t>3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MH_Others_1"/>
          <p:cNvSpPr txBox="1"/>
          <p:nvPr>
            <p:custDataLst>
              <p:tags r:id="rId8"/>
            </p:custDataLst>
          </p:nvPr>
        </p:nvSpPr>
        <p:spPr>
          <a:xfrm>
            <a:off x="1489632" y="1700717"/>
            <a:ext cx="1435100" cy="27559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ko-KR" altLang="zh-CN" sz="5400" b="1" dirty="0">
                <a:solidFill>
                  <a:srgbClr val="D36D8D"/>
                </a:solidFill>
                <a:latin typeface="+mj-lt"/>
                <a:ea typeface="+mj-ea"/>
                <a:cs typeface="+mj-cs"/>
              </a:rPr>
              <a:t>목</a:t>
            </a:r>
          </a:p>
          <a:p>
            <a:pPr algn="ctr"/>
            <a:r>
              <a:rPr lang="ko-KR" altLang="zh-CN" sz="5400" b="1" dirty="0">
                <a:solidFill>
                  <a:srgbClr val="D36D8D"/>
                </a:solidFill>
                <a:latin typeface="+mj-lt"/>
                <a:ea typeface="+mj-ea"/>
                <a:cs typeface="+mj-cs"/>
              </a:rPr>
              <a:t>차</a:t>
            </a:r>
          </a:p>
        </p:txBody>
      </p:sp>
      <p:sp>
        <p:nvSpPr>
          <p:cNvPr id="13" name="MH_Others_2"/>
          <p:cNvSpPr txBox="1"/>
          <p:nvPr>
            <p:custDataLst>
              <p:tags r:id="rId9"/>
            </p:custDataLst>
          </p:nvPr>
        </p:nvSpPr>
        <p:spPr>
          <a:xfrm rot="5400000">
            <a:off x="-235798" y="2896930"/>
            <a:ext cx="36934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2400" spc="400" dirty="0">
                <a:solidFill>
                  <a:schemeClr val="tx1">
                    <a:lumMod val="20000"/>
                    <a:lumOff val="8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CONTENTS</a:t>
            </a:r>
            <a:endParaRPr lang="zh-CN" altLang="en-US" sz="2400" spc="400" dirty="0">
              <a:solidFill>
                <a:schemeClr val="tx1">
                  <a:lumMod val="20000"/>
                  <a:lumOff val="8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MH_Entry_3">
            <a:hlinkClick r:id="rId14" action="ppaction://hlinksldjump"/>
          </p:cNvPr>
          <p:cNvSpPr txBox="1"/>
          <p:nvPr>
            <p:custDataLst>
              <p:tags r:id="rId10"/>
            </p:custDataLst>
          </p:nvPr>
        </p:nvSpPr>
        <p:spPr>
          <a:xfrm>
            <a:off x="4025885" y="5387729"/>
            <a:ext cx="6066367" cy="845461"/>
          </a:xfrm>
          <a:custGeom>
            <a:avLst/>
            <a:gdLst>
              <a:gd name="connsiteX0" fmla="*/ 0 w 4234772"/>
              <a:gd name="connsiteY0" fmla="*/ 0 h 539998"/>
              <a:gd name="connsiteX1" fmla="*/ 4234772 w 4234772"/>
              <a:gd name="connsiteY1" fmla="*/ 0 h 539998"/>
              <a:gd name="connsiteX2" fmla="*/ 4234772 w 4234772"/>
              <a:gd name="connsiteY2" fmla="*/ 539998 h 539998"/>
              <a:gd name="connsiteX3" fmla="*/ 0 w 4234772"/>
              <a:gd name="connsiteY3" fmla="*/ 539998 h 539998"/>
              <a:gd name="connsiteX4" fmla="*/ 0 w 4234772"/>
              <a:gd name="connsiteY4" fmla="*/ 0 h 539998"/>
              <a:gd name="connsiteX0-1" fmla="*/ 4234772 w 4326212"/>
              <a:gd name="connsiteY0-2" fmla="*/ 539998 h 631438"/>
              <a:gd name="connsiteX1-3" fmla="*/ 0 w 4326212"/>
              <a:gd name="connsiteY1-4" fmla="*/ 539998 h 631438"/>
              <a:gd name="connsiteX2-5" fmla="*/ 0 w 4326212"/>
              <a:gd name="connsiteY2-6" fmla="*/ 0 h 631438"/>
              <a:gd name="connsiteX3-7" fmla="*/ 4234772 w 4326212"/>
              <a:gd name="connsiteY3-8" fmla="*/ 0 h 631438"/>
              <a:gd name="connsiteX4-9" fmla="*/ 4326212 w 4326212"/>
              <a:gd name="connsiteY4-10" fmla="*/ 631438 h 631438"/>
              <a:gd name="connsiteX0-11" fmla="*/ 4234772 w 4234772"/>
              <a:gd name="connsiteY0-12" fmla="*/ 539998 h 539998"/>
              <a:gd name="connsiteX1-13" fmla="*/ 0 w 4234772"/>
              <a:gd name="connsiteY1-14" fmla="*/ 539998 h 539998"/>
              <a:gd name="connsiteX2-15" fmla="*/ 0 w 4234772"/>
              <a:gd name="connsiteY2-16" fmla="*/ 0 h 539998"/>
              <a:gd name="connsiteX3-17" fmla="*/ 4234772 w 4234772"/>
              <a:gd name="connsiteY3-18" fmla="*/ 0 h 539998"/>
            </a:gdLst>
            <a:ahLst/>
            <a:cxnLst>
              <a:cxn ang="0">
                <a:pos x="connsiteX0-11" y="connsiteY0-12"/>
              </a:cxn>
              <a:cxn ang="0">
                <a:pos x="connsiteX1-13" y="connsiteY1-14"/>
              </a:cxn>
              <a:cxn ang="0">
                <a:pos x="connsiteX2-15" y="connsiteY2-16"/>
              </a:cxn>
              <a:cxn ang="0">
                <a:pos x="connsiteX3-17" y="connsiteY3-18"/>
              </a:cxn>
            </a:cxnLst>
            <a:rect l="l" t="t" r="r" b="b"/>
            <a:pathLst>
              <a:path w="4234772" h="539998">
                <a:moveTo>
                  <a:pt x="4234772" y="539998"/>
                </a:moveTo>
                <a:lnTo>
                  <a:pt x="0" y="539998"/>
                </a:lnTo>
                <a:lnTo>
                  <a:pt x="0" y="0"/>
                </a:lnTo>
                <a:lnTo>
                  <a:pt x="4234772" y="0"/>
                </a:lnTo>
              </a:path>
            </a:pathLst>
          </a:cu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wrap="square" lIns="396000" tIns="0" rIns="0" bIns="0" rtlCol="0" anchor="ctr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000"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ko-KR" altLang="en-US" sz="2800" b="1" dirty="0"/>
              <a:t> </a:t>
            </a:r>
            <a:r>
              <a:rPr lang="en-US" altLang="zh-CN" sz="3600" b="1" dirty="0" smtClean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Result  analysis</a:t>
            </a:r>
            <a:endParaRPr lang="ko-KR" altLang="en-US" sz="3600" b="1" dirty="0">
              <a:latin typeface="华文隶书" panose="02010800040101010101" pitchFamily="2" charset="-122"/>
            </a:endParaRPr>
          </a:p>
        </p:txBody>
      </p:sp>
      <p:sp>
        <p:nvSpPr>
          <p:cNvPr id="3" name="MH_Number_3">
            <a:hlinkClick r:id="rId14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>
            <a:off x="3701597" y="5368818"/>
            <a:ext cx="648576" cy="864372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0" tIns="0" rIns="0" bIns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7176" name="图片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662" y="-43728"/>
            <a:ext cx="4491082" cy="4098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  <p:bldP spid="46" grpId="0" animBg="1"/>
      <p:bldP spid="47" grpId="0" animBg="1"/>
      <p:bldP spid="49" grpId="0" bldLvl="0" animBg="1"/>
      <p:bldP spid="50" grpId="0" animBg="1"/>
      <p:bldP spid="2" grpId="0" animBg="1"/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2595645" y="857662"/>
            <a:ext cx="5838350" cy="700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9pPr>
          </a:lstStyle>
          <a:p>
            <a:pPr>
              <a:buNone/>
            </a:pPr>
            <a:r>
              <a:rPr lang="en-US" altLang="zh-CN" sz="4400" b="1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Result  analysis</a:t>
            </a:r>
            <a:endParaRPr lang="ko-KR" altLang="en-US" sz="4400" b="1" dirty="0">
              <a:latin typeface="华文隶书" panose="020108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2939" y="857662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4.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3821" y="2258655"/>
            <a:ext cx="816333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pitchFamily="2" charset="2"/>
              <a:buNone/>
            </a:pPr>
            <a:endParaRPr lang="en-US" altLang="zh-CN" sz="3200" b="1" dirty="0" smtClean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3200" b="1" dirty="0" smtClean="0"/>
              <a:t>Upload </a:t>
            </a:r>
            <a:r>
              <a:rPr lang="en-US" altLang="zh-CN" sz="3200" b="1" dirty="0"/>
              <a:t>the project to Microsoft </a:t>
            </a:r>
            <a:r>
              <a:rPr lang="en-US" altLang="zh-CN" sz="3200" b="1" dirty="0" smtClean="0"/>
              <a:t>azure's </a:t>
            </a:r>
            <a:r>
              <a:rPr lang="en-US" altLang="zh-CN" sz="3200" b="1" dirty="0">
                <a:solidFill>
                  <a:schemeClr val="accent6">
                    <a:lumMod val="75000"/>
                  </a:schemeClr>
                </a:solidFill>
              </a:rPr>
              <a:t>Web </a:t>
            </a:r>
            <a:r>
              <a:rPr lang="en-US" altLang="zh-CN" sz="3200" b="1" dirty="0" smtClean="0"/>
              <a:t>service.</a:t>
            </a:r>
            <a:endParaRPr lang="zh-CN" altLang="en-US" sz="3200" b="1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xfrm>
            <a:off x="5008245" y="2446655"/>
            <a:ext cx="5631180" cy="193802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sz="6000" dirty="0" smtClean="0">
                <a:solidFill>
                  <a:srgbClr val="775F49"/>
                </a:solidFill>
                <a:latin typeface="Impact" panose="020B0806030902050204" pitchFamily="34" charset="0"/>
                <a:ea typeface="Microsoft YaHei" panose="020B0503020204020204" pitchFamily="34" charset="-122"/>
              </a:rPr>
              <a:t>THANK YOU</a:t>
            </a:r>
          </a:p>
        </p:txBody>
      </p:sp>
      <p:sp>
        <p:nvSpPr>
          <p:cNvPr id="48132" name="文本占位符 3"/>
          <p:cNvSpPr>
            <a:spLocks noGrp="1"/>
          </p:cNvSpPr>
          <p:nvPr>
            <p:ph type="body" idx="13"/>
          </p:nvPr>
        </p:nvSpPr>
        <p:spPr>
          <a:xfrm>
            <a:off x="8272366" y="5038725"/>
            <a:ext cx="5652770" cy="10280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팀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: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손홈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/201910579 </a:t>
            </a: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    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</a:rPr>
              <a:t>상매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/201910578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endParaRPr lang="ko-KR" altLang="en-US" sz="2800" b="1" dirty="0" smtClean="0">
              <a:solidFill>
                <a:schemeClr val="accent4">
                  <a:lumMod val="50000"/>
                </a:schemeClr>
              </a:solidFill>
              <a:latin typeface="方正兰亭黑简体"/>
              <a:ea typeface="方正兰亭黑简体"/>
              <a:cs typeface="方正兰亭黑简体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237435" y="-425017"/>
            <a:ext cx="12192000" cy="8039155"/>
          </a:xfrm>
          <a:prstGeom prst="rect">
            <a:avLst/>
          </a:prstGeom>
          <a:solidFill>
            <a:srgbClr val="D36D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5093428" y="219802"/>
            <a:ext cx="2889987" cy="131269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75710" tIns="143428" rIns="179285" bIns="143428" numCol="1" rtlCol="0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웹 앱</a:t>
            </a: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ea typeface="서울남산체 B" panose="02020603020101020101" pitchFamily="18" charset="-127"/>
              <a:cs typeface="Segoe UI Semibold" panose="020B07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570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비즈니스와 </a:t>
            </a: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함께 규모가 조정되는 웹 앱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8334367" y="206334"/>
            <a:ext cx="2943885" cy="1586672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75710" tIns="143428" rIns="179285" bIns="143428" numCol="1" rtlCol="0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모바일 </a:t>
            </a:r>
            <a:r>
              <a:rPr lang="ko-KR" altLang="en-US" sz="1960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앱</a:t>
            </a: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모든 디바이스에 대한 모바일 앱 빌드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8530024" y="1596583"/>
            <a:ext cx="3379522" cy="1376749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75710" tIns="143428" rIns="179285" bIns="143428" numCol="1" rtlCol="0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논리 </a:t>
            </a:r>
            <a:r>
              <a:rPr lang="ko-KR" altLang="en-US" sz="1960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앱</a:t>
            </a: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SaaS</a:t>
            </a: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와 온</a:t>
            </a:r>
            <a:r>
              <a:rPr lang="en-US" altLang="ko-KR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-</a:t>
            </a:r>
            <a:r>
              <a:rPr lang="ko-KR" altLang="en-US" sz="157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프레미스를</a:t>
            </a: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 가로지르는 비즈니스 프로세스 자동화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51" name="Rectangle 50"/>
          <p:cNvSpPr/>
          <p:nvPr/>
        </p:nvSpPr>
        <p:spPr bwMode="auto">
          <a:xfrm>
            <a:off x="5444330" y="2881794"/>
            <a:ext cx="2943885" cy="163149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75710" tIns="143428" rIns="179285" bIns="143428" numCol="1" rtlCol="0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API </a:t>
            </a:r>
            <a:r>
              <a:rPr lang="ko-KR" altLang="en-US" sz="1960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앱</a:t>
            </a: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클라우드 내에서 </a:t>
            </a:r>
            <a:r>
              <a:rPr lang="en-US" altLang="ko-KR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API</a:t>
            </a: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를 쉽게 빌드하고 소비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4506499" y="1532494"/>
            <a:ext cx="453419" cy="267026"/>
            <a:chOff x="4924540" y="2915646"/>
            <a:chExt cx="462708" cy="272496"/>
          </a:xfrm>
          <a:solidFill>
            <a:schemeClr val="tx1"/>
          </a:solidFill>
        </p:grpSpPr>
        <p:sp>
          <p:nvSpPr>
            <p:cNvPr id="39" name="Rectangle 38"/>
            <p:cNvSpPr/>
            <p:nvPr/>
          </p:nvSpPr>
          <p:spPr bwMode="auto">
            <a:xfrm>
              <a:off x="4924540" y="2915646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noAutofit/>
            </a:bodyPr>
            <a:lstStyle/>
            <a:p>
              <a:pPr algn="ctr" defTabSz="91313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5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4924540" y="3102933"/>
              <a:ext cx="462708" cy="8520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08" tIns="143366" rIns="179208" bIns="143366" numCol="1" spcCol="0" rtlCol="0" fromWordArt="0" anchor="t" anchorCtr="0" forceAA="0" compatLnSpc="1">
              <a:noAutofit/>
            </a:bodyPr>
            <a:lstStyle/>
            <a:p>
              <a:pPr algn="ctr" defTabSz="91313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5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888994" y="658290"/>
            <a:ext cx="3039476" cy="2663422"/>
            <a:chOff x="827088" y="-3463925"/>
            <a:chExt cx="3833812" cy="3816350"/>
          </a:xfrm>
        </p:grpSpPr>
        <p:sp>
          <p:nvSpPr>
            <p:cNvPr id="37" name="Freeform 5"/>
            <p:cNvSpPr/>
            <p:nvPr/>
          </p:nvSpPr>
          <p:spPr bwMode="auto">
            <a:xfrm>
              <a:off x="2863850" y="-1444625"/>
              <a:ext cx="1797050" cy="1797050"/>
            </a:xfrm>
            <a:custGeom>
              <a:avLst/>
              <a:gdLst>
                <a:gd name="T0" fmla="*/ 233 w 515"/>
                <a:gd name="T1" fmla="*/ 221 h 515"/>
                <a:gd name="T2" fmla="*/ 0 w 515"/>
                <a:gd name="T3" fmla="*/ 221 h 515"/>
                <a:gd name="T4" fmla="*/ 0 w 515"/>
                <a:gd name="T5" fmla="*/ 463 h 515"/>
                <a:gd name="T6" fmla="*/ 0 w 515"/>
                <a:gd name="T7" fmla="*/ 467 h 515"/>
                <a:gd name="T8" fmla="*/ 0 w 515"/>
                <a:gd name="T9" fmla="*/ 468 h 515"/>
                <a:gd name="T10" fmla="*/ 0 w 515"/>
                <a:gd name="T11" fmla="*/ 472 h 515"/>
                <a:gd name="T12" fmla="*/ 1 w 515"/>
                <a:gd name="T13" fmla="*/ 472 h 515"/>
                <a:gd name="T14" fmla="*/ 51 w 515"/>
                <a:gd name="T15" fmla="*/ 515 h 515"/>
                <a:gd name="T16" fmla="*/ 463 w 515"/>
                <a:gd name="T17" fmla="*/ 515 h 515"/>
                <a:gd name="T18" fmla="*/ 515 w 515"/>
                <a:gd name="T19" fmla="*/ 463 h 515"/>
                <a:gd name="T20" fmla="*/ 515 w 515"/>
                <a:gd name="T21" fmla="*/ 51 h 515"/>
                <a:gd name="T22" fmla="*/ 463 w 515"/>
                <a:gd name="T23" fmla="*/ 0 h 515"/>
                <a:gd name="T24" fmla="*/ 404 w 515"/>
                <a:gd name="T25" fmla="*/ 0 h 515"/>
                <a:gd name="T26" fmla="*/ 411 w 515"/>
                <a:gd name="T27" fmla="*/ 50 h 515"/>
                <a:gd name="T28" fmla="*/ 233 w 515"/>
                <a:gd name="T29" fmla="*/ 221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5" h="515">
                  <a:moveTo>
                    <a:pt x="233" y="221"/>
                  </a:moveTo>
                  <a:cubicBezTo>
                    <a:pt x="196" y="221"/>
                    <a:pt x="101" y="221"/>
                    <a:pt x="0" y="22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0" y="469"/>
                    <a:pt x="0" y="471"/>
                    <a:pt x="0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1" y="515"/>
                  </a:cubicBezTo>
                  <a:cubicBezTo>
                    <a:pt x="463" y="515"/>
                    <a:pt x="463" y="515"/>
                    <a:pt x="463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404" y="0"/>
                    <a:pt x="404" y="0"/>
                    <a:pt x="404" y="0"/>
                  </a:cubicBezTo>
                  <a:cubicBezTo>
                    <a:pt x="409" y="15"/>
                    <a:pt x="411" y="32"/>
                    <a:pt x="411" y="50"/>
                  </a:cubicBezTo>
                  <a:cubicBezTo>
                    <a:pt x="411" y="148"/>
                    <a:pt x="332" y="221"/>
                    <a:pt x="233" y="221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38" name="Freeform 6"/>
            <p:cNvSpPr/>
            <p:nvPr/>
          </p:nvSpPr>
          <p:spPr bwMode="auto">
            <a:xfrm>
              <a:off x="827088" y="-1444625"/>
              <a:ext cx="1797050" cy="1797050"/>
            </a:xfrm>
            <a:custGeom>
              <a:avLst/>
              <a:gdLst>
                <a:gd name="T0" fmla="*/ 106 w 515"/>
                <a:gd name="T1" fmla="*/ 50 h 515"/>
                <a:gd name="T2" fmla="*/ 114 w 515"/>
                <a:gd name="T3" fmla="*/ 0 h 515"/>
                <a:gd name="T4" fmla="*/ 52 w 515"/>
                <a:gd name="T5" fmla="*/ 0 h 515"/>
                <a:gd name="T6" fmla="*/ 1 w 515"/>
                <a:gd name="T7" fmla="*/ 42 h 515"/>
                <a:gd name="T8" fmla="*/ 1 w 515"/>
                <a:gd name="T9" fmla="*/ 43 h 515"/>
                <a:gd name="T10" fmla="*/ 0 w 515"/>
                <a:gd name="T11" fmla="*/ 46 h 515"/>
                <a:gd name="T12" fmla="*/ 0 w 515"/>
                <a:gd name="T13" fmla="*/ 47 h 515"/>
                <a:gd name="T14" fmla="*/ 0 w 515"/>
                <a:gd name="T15" fmla="*/ 51 h 515"/>
                <a:gd name="T16" fmla="*/ 0 w 515"/>
                <a:gd name="T17" fmla="*/ 463 h 515"/>
                <a:gd name="T18" fmla="*/ 0 w 515"/>
                <a:gd name="T19" fmla="*/ 467 h 515"/>
                <a:gd name="T20" fmla="*/ 0 w 515"/>
                <a:gd name="T21" fmla="*/ 468 h 515"/>
                <a:gd name="T22" fmla="*/ 1 w 515"/>
                <a:gd name="T23" fmla="*/ 472 h 515"/>
                <a:gd name="T24" fmla="*/ 1 w 515"/>
                <a:gd name="T25" fmla="*/ 472 h 515"/>
                <a:gd name="T26" fmla="*/ 52 w 515"/>
                <a:gd name="T27" fmla="*/ 515 h 515"/>
                <a:gd name="T28" fmla="*/ 464 w 515"/>
                <a:gd name="T29" fmla="*/ 515 h 515"/>
                <a:gd name="T30" fmla="*/ 515 w 515"/>
                <a:gd name="T31" fmla="*/ 463 h 515"/>
                <a:gd name="T32" fmla="*/ 515 w 515"/>
                <a:gd name="T33" fmla="*/ 221 h 515"/>
                <a:gd name="T34" fmla="*/ 284 w 515"/>
                <a:gd name="T35" fmla="*/ 221 h 515"/>
                <a:gd name="T36" fmla="*/ 106 w 515"/>
                <a:gd name="T37" fmla="*/ 5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15" h="515">
                  <a:moveTo>
                    <a:pt x="106" y="50"/>
                  </a:moveTo>
                  <a:cubicBezTo>
                    <a:pt x="106" y="32"/>
                    <a:pt x="109" y="15"/>
                    <a:pt x="11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5"/>
                    <a:pt x="0" y="466"/>
                    <a:pt x="0" y="467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" y="469"/>
                    <a:pt x="1" y="471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5"/>
                    <a:pt x="52" y="515"/>
                  </a:cubicBezTo>
                  <a:cubicBezTo>
                    <a:pt x="464" y="515"/>
                    <a:pt x="464" y="515"/>
                    <a:pt x="464" y="515"/>
                  </a:cubicBezTo>
                  <a:cubicBezTo>
                    <a:pt x="492" y="515"/>
                    <a:pt x="515" y="492"/>
                    <a:pt x="515" y="463"/>
                  </a:cubicBezTo>
                  <a:cubicBezTo>
                    <a:pt x="515" y="221"/>
                    <a:pt x="515" y="221"/>
                    <a:pt x="515" y="221"/>
                  </a:cubicBezTo>
                  <a:cubicBezTo>
                    <a:pt x="419" y="221"/>
                    <a:pt x="327" y="221"/>
                    <a:pt x="284" y="221"/>
                  </a:cubicBezTo>
                  <a:cubicBezTo>
                    <a:pt x="186" y="221"/>
                    <a:pt x="106" y="148"/>
                    <a:pt x="106" y="50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3" name="Freeform 7"/>
            <p:cNvSpPr/>
            <p:nvPr/>
          </p:nvSpPr>
          <p:spPr bwMode="auto">
            <a:xfrm>
              <a:off x="2863850" y="-3463925"/>
              <a:ext cx="1797050" cy="1793875"/>
            </a:xfrm>
            <a:custGeom>
              <a:avLst/>
              <a:gdLst>
                <a:gd name="T0" fmla="*/ 515 w 515"/>
                <a:gd name="T1" fmla="*/ 463 h 514"/>
                <a:gd name="T2" fmla="*/ 515 w 515"/>
                <a:gd name="T3" fmla="*/ 51 h 514"/>
                <a:gd name="T4" fmla="*/ 463 w 515"/>
                <a:gd name="T5" fmla="*/ 0 h 514"/>
                <a:gd name="T6" fmla="*/ 51 w 515"/>
                <a:gd name="T7" fmla="*/ 0 h 514"/>
                <a:gd name="T8" fmla="*/ 1 w 515"/>
                <a:gd name="T9" fmla="*/ 42 h 514"/>
                <a:gd name="T10" fmla="*/ 0 w 515"/>
                <a:gd name="T11" fmla="*/ 42 h 514"/>
                <a:gd name="T12" fmla="*/ 0 w 515"/>
                <a:gd name="T13" fmla="*/ 46 h 514"/>
                <a:gd name="T14" fmla="*/ 0 w 515"/>
                <a:gd name="T15" fmla="*/ 47 h 514"/>
                <a:gd name="T16" fmla="*/ 0 w 515"/>
                <a:gd name="T17" fmla="*/ 51 h 514"/>
                <a:gd name="T18" fmla="*/ 0 w 515"/>
                <a:gd name="T19" fmla="*/ 238 h 514"/>
                <a:gd name="T20" fmla="*/ 56 w 515"/>
                <a:gd name="T21" fmla="*/ 231 h 514"/>
                <a:gd name="T22" fmla="*/ 283 w 515"/>
                <a:gd name="T23" fmla="*/ 458 h 514"/>
                <a:gd name="T24" fmla="*/ 282 w 515"/>
                <a:gd name="T25" fmla="*/ 465 h 514"/>
                <a:gd name="T26" fmla="*/ 365 w 515"/>
                <a:gd name="T27" fmla="*/ 514 h 514"/>
                <a:gd name="T28" fmla="*/ 463 w 515"/>
                <a:gd name="T29" fmla="*/ 514 h 514"/>
                <a:gd name="T30" fmla="*/ 515 w 515"/>
                <a:gd name="T31" fmla="*/ 46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15" h="514">
                  <a:moveTo>
                    <a:pt x="515" y="463"/>
                  </a:move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3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0" y="42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8" y="233"/>
                    <a:pt x="36" y="231"/>
                    <a:pt x="56" y="231"/>
                  </a:cubicBezTo>
                  <a:cubicBezTo>
                    <a:pt x="181" y="231"/>
                    <a:pt x="283" y="332"/>
                    <a:pt x="283" y="458"/>
                  </a:cubicBezTo>
                  <a:cubicBezTo>
                    <a:pt x="283" y="460"/>
                    <a:pt x="282" y="463"/>
                    <a:pt x="282" y="465"/>
                  </a:cubicBezTo>
                  <a:cubicBezTo>
                    <a:pt x="314" y="475"/>
                    <a:pt x="343" y="492"/>
                    <a:pt x="365" y="514"/>
                  </a:cubicBezTo>
                  <a:cubicBezTo>
                    <a:pt x="463" y="514"/>
                    <a:pt x="463" y="514"/>
                    <a:pt x="463" y="514"/>
                  </a:cubicBezTo>
                  <a:cubicBezTo>
                    <a:pt x="492" y="514"/>
                    <a:pt x="515" y="491"/>
                    <a:pt x="515" y="463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4" name="Freeform 8"/>
            <p:cNvSpPr/>
            <p:nvPr/>
          </p:nvSpPr>
          <p:spPr bwMode="auto">
            <a:xfrm>
              <a:off x="827088" y="-3463925"/>
              <a:ext cx="1797050" cy="1793875"/>
            </a:xfrm>
            <a:custGeom>
              <a:avLst/>
              <a:gdLst>
                <a:gd name="T0" fmla="*/ 247 w 515"/>
                <a:gd name="T1" fmla="*/ 462 h 514"/>
                <a:gd name="T2" fmla="*/ 245 w 515"/>
                <a:gd name="T3" fmla="*/ 438 h 514"/>
                <a:gd name="T4" fmla="*/ 383 w 515"/>
                <a:gd name="T5" fmla="*/ 300 h 514"/>
                <a:gd name="T6" fmla="*/ 458 w 515"/>
                <a:gd name="T7" fmla="*/ 322 h 514"/>
                <a:gd name="T8" fmla="*/ 515 w 515"/>
                <a:gd name="T9" fmla="*/ 268 h 514"/>
                <a:gd name="T10" fmla="*/ 515 w 515"/>
                <a:gd name="T11" fmla="*/ 51 h 514"/>
                <a:gd name="T12" fmla="*/ 464 w 515"/>
                <a:gd name="T13" fmla="*/ 0 h 514"/>
                <a:gd name="T14" fmla="*/ 52 w 515"/>
                <a:gd name="T15" fmla="*/ 0 h 514"/>
                <a:gd name="T16" fmla="*/ 1 w 515"/>
                <a:gd name="T17" fmla="*/ 42 h 514"/>
                <a:gd name="T18" fmla="*/ 1 w 515"/>
                <a:gd name="T19" fmla="*/ 42 h 514"/>
                <a:gd name="T20" fmla="*/ 0 w 515"/>
                <a:gd name="T21" fmla="*/ 46 h 514"/>
                <a:gd name="T22" fmla="*/ 0 w 515"/>
                <a:gd name="T23" fmla="*/ 47 h 514"/>
                <a:gd name="T24" fmla="*/ 0 w 515"/>
                <a:gd name="T25" fmla="*/ 51 h 514"/>
                <a:gd name="T26" fmla="*/ 0 w 515"/>
                <a:gd name="T27" fmla="*/ 463 h 514"/>
                <a:gd name="T28" fmla="*/ 0 w 515"/>
                <a:gd name="T29" fmla="*/ 467 h 514"/>
                <a:gd name="T30" fmla="*/ 0 w 515"/>
                <a:gd name="T31" fmla="*/ 468 h 514"/>
                <a:gd name="T32" fmla="*/ 1 w 515"/>
                <a:gd name="T33" fmla="*/ 472 h 514"/>
                <a:gd name="T34" fmla="*/ 1 w 515"/>
                <a:gd name="T35" fmla="*/ 472 h 514"/>
                <a:gd name="T36" fmla="*/ 52 w 515"/>
                <a:gd name="T37" fmla="*/ 514 h 514"/>
                <a:gd name="T38" fmla="*/ 151 w 515"/>
                <a:gd name="T39" fmla="*/ 514 h 514"/>
                <a:gd name="T40" fmla="*/ 247 w 515"/>
                <a:gd name="T41" fmla="*/ 462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514">
                  <a:moveTo>
                    <a:pt x="247" y="462"/>
                  </a:moveTo>
                  <a:cubicBezTo>
                    <a:pt x="246" y="454"/>
                    <a:pt x="245" y="446"/>
                    <a:pt x="245" y="438"/>
                  </a:cubicBezTo>
                  <a:cubicBezTo>
                    <a:pt x="245" y="362"/>
                    <a:pt x="306" y="300"/>
                    <a:pt x="383" y="300"/>
                  </a:cubicBezTo>
                  <a:cubicBezTo>
                    <a:pt x="411" y="300"/>
                    <a:pt x="436" y="308"/>
                    <a:pt x="458" y="322"/>
                  </a:cubicBezTo>
                  <a:cubicBezTo>
                    <a:pt x="474" y="301"/>
                    <a:pt x="493" y="283"/>
                    <a:pt x="515" y="268"/>
                  </a:cubicBezTo>
                  <a:cubicBezTo>
                    <a:pt x="515" y="51"/>
                    <a:pt x="515" y="51"/>
                    <a:pt x="515" y="51"/>
                  </a:cubicBezTo>
                  <a:cubicBezTo>
                    <a:pt x="515" y="23"/>
                    <a:pt x="492" y="0"/>
                    <a:pt x="46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26" y="0"/>
                    <a:pt x="5" y="18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4"/>
                    <a:pt x="1" y="45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463"/>
                    <a:pt x="0" y="463"/>
                    <a:pt x="0" y="463"/>
                  </a:cubicBezTo>
                  <a:cubicBezTo>
                    <a:pt x="0" y="464"/>
                    <a:pt x="0" y="466"/>
                    <a:pt x="0" y="467"/>
                  </a:cubicBezTo>
                  <a:cubicBezTo>
                    <a:pt x="0" y="467"/>
                    <a:pt x="0" y="468"/>
                    <a:pt x="0" y="468"/>
                  </a:cubicBezTo>
                  <a:cubicBezTo>
                    <a:pt x="1" y="469"/>
                    <a:pt x="1" y="470"/>
                    <a:pt x="1" y="472"/>
                  </a:cubicBezTo>
                  <a:cubicBezTo>
                    <a:pt x="1" y="472"/>
                    <a:pt x="1" y="472"/>
                    <a:pt x="1" y="472"/>
                  </a:cubicBezTo>
                  <a:cubicBezTo>
                    <a:pt x="5" y="496"/>
                    <a:pt x="26" y="514"/>
                    <a:pt x="52" y="514"/>
                  </a:cubicBezTo>
                  <a:cubicBezTo>
                    <a:pt x="151" y="514"/>
                    <a:pt x="151" y="514"/>
                    <a:pt x="151" y="514"/>
                  </a:cubicBezTo>
                  <a:cubicBezTo>
                    <a:pt x="176" y="488"/>
                    <a:pt x="209" y="470"/>
                    <a:pt x="247" y="462"/>
                  </a:cubicBezTo>
                  <a:close/>
                </a:path>
              </a:pathLst>
            </a:custGeom>
            <a:solidFill>
              <a:schemeClr val="accent6">
                <a:lumMod val="75000"/>
                <a:lumOff val="25000"/>
              </a:schemeClr>
            </a:solidFill>
            <a:ln>
              <a:solidFill>
                <a:schemeClr val="accent6">
                  <a:lumMod val="75000"/>
                  <a:lumOff val="25000"/>
                </a:schemeClr>
              </a:solidFill>
            </a:ln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5" name="Freeform 9"/>
            <p:cNvSpPr/>
            <p:nvPr/>
          </p:nvSpPr>
          <p:spPr bwMode="auto">
            <a:xfrm>
              <a:off x="2863850" y="-1444625"/>
              <a:ext cx="1433512" cy="771525"/>
            </a:xfrm>
            <a:custGeom>
              <a:avLst/>
              <a:gdLst>
                <a:gd name="T0" fmla="*/ 1 w 411"/>
                <a:gd name="T1" fmla="*/ 42 h 221"/>
                <a:gd name="T2" fmla="*/ 0 w 411"/>
                <a:gd name="T3" fmla="*/ 43 h 221"/>
                <a:gd name="T4" fmla="*/ 0 w 411"/>
                <a:gd name="T5" fmla="*/ 46 h 221"/>
                <a:gd name="T6" fmla="*/ 0 w 411"/>
                <a:gd name="T7" fmla="*/ 47 h 221"/>
                <a:gd name="T8" fmla="*/ 0 w 411"/>
                <a:gd name="T9" fmla="*/ 51 h 221"/>
                <a:gd name="T10" fmla="*/ 0 w 411"/>
                <a:gd name="T11" fmla="*/ 221 h 221"/>
                <a:gd name="T12" fmla="*/ 233 w 411"/>
                <a:gd name="T13" fmla="*/ 221 h 221"/>
                <a:gd name="T14" fmla="*/ 411 w 411"/>
                <a:gd name="T15" fmla="*/ 50 h 221"/>
                <a:gd name="T16" fmla="*/ 404 w 411"/>
                <a:gd name="T17" fmla="*/ 0 h 221"/>
                <a:gd name="T18" fmla="*/ 51 w 411"/>
                <a:gd name="T19" fmla="*/ 0 h 221"/>
                <a:gd name="T20" fmla="*/ 1 w 411"/>
                <a:gd name="T21" fmla="*/ 42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1" h="221">
                  <a:moveTo>
                    <a:pt x="1" y="42"/>
                  </a:moveTo>
                  <a:cubicBezTo>
                    <a:pt x="1" y="42"/>
                    <a:pt x="1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8"/>
                    <a:pt x="0" y="50"/>
                    <a:pt x="0" y="5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101" y="221"/>
                    <a:pt x="196" y="221"/>
                    <a:pt x="233" y="221"/>
                  </a:cubicBezTo>
                  <a:cubicBezTo>
                    <a:pt x="332" y="221"/>
                    <a:pt x="411" y="148"/>
                    <a:pt x="411" y="50"/>
                  </a:cubicBezTo>
                  <a:cubicBezTo>
                    <a:pt x="411" y="32"/>
                    <a:pt x="409" y="15"/>
                    <a:pt x="40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5" y="18"/>
                    <a:pt x="1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6" name="Freeform 10"/>
            <p:cNvSpPr/>
            <p:nvPr/>
          </p:nvSpPr>
          <p:spPr bwMode="auto">
            <a:xfrm>
              <a:off x="1196975" y="-1444625"/>
              <a:ext cx="1427162" cy="771525"/>
            </a:xfrm>
            <a:custGeom>
              <a:avLst/>
              <a:gdLst>
                <a:gd name="T0" fmla="*/ 358 w 409"/>
                <a:gd name="T1" fmla="*/ 0 h 221"/>
                <a:gd name="T2" fmla="*/ 8 w 409"/>
                <a:gd name="T3" fmla="*/ 0 h 221"/>
                <a:gd name="T4" fmla="*/ 0 w 409"/>
                <a:gd name="T5" fmla="*/ 50 h 221"/>
                <a:gd name="T6" fmla="*/ 178 w 409"/>
                <a:gd name="T7" fmla="*/ 221 h 221"/>
                <a:gd name="T8" fmla="*/ 409 w 409"/>
                <a:gd name="T9" fmla="*/ 221 h 221"/>
                <a:gd name="T10" fmla="*/ 409 w 409"/>
                <a:gd name="T11" fmla="*/ 51 h 221"/>
                <a:gd name="T12" fmla="*/ 358 w 409"/>
                <a:gd name="T13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221">
                  <a:moveTo>
                    <a:pt x="35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15"/>
                    <a:pt x="0" y="32"/>
                    <a:pt x="0" y="50"/>
                  </a:cubicBezTo>
                  <a:cubicBezTo>
                    <a:pt x="0" y="148"/>
                    <a:pt x="80" y="221"/>
                    <a:pt x="178" y="221"/>
                  </a:cubicBezTo>
                  <a:cubicBezTo>
                    <a:pt x="221" y="221"/>
                    <a:pt x="313" y="221"/>
                    <a:pt x="409" y="221"/>
                  </a:cubicBezTo>
                  <a:cubicBezTo>
                    <a:pt x="409" y="51"/>
                    <a:pt x="409" y="51"/>
                    <a:pt x="409" y="51"/>
                  </a:cubicBezTo>
                  <a:cubicBezTo>
                    <a:pt x="409" y="23"/>
                    <a:pt x="386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7" name="Freeform 11"/>
            <p:cNvSpPr/>
            <p:nvPr/>
          </p:nvSpPr>
          <p:spPr bwMode="auto">
            <a:xfrm>
              <a:off x="2863850" y="-2657475"/>
              <a:ext cx="1273175" cy="987425"/>
            </a:xfrm>
            <a:custGeom>
              <a:avLst/>
              <a:gdLst>
                <a:gd name="T0" fmla="*/ 283 w 365"/>
                <a:gd name="T1" fmla="*/ 227 h 283"/>
                <a:gd name="T2" fmla="*/ 56 w 365"/>
                <a:gd name="T3" fmla="*/ 0 h 283"/>
                <a:gd name="T4" fmla="*/ 0 w 365"/>
                <a:gd name="T5" fmla="*/ 7 h 283"/>
                <a:gd name="T6" fmla="*/ 0 w 365"/>
                <a:gd name="T7" fmla="*/ 232 h 283"/>
                <a:gd name="T8" fmla="*/ 0 w 365"/>
                <a:gd name="T9" fmla="*/ 236 h 283"/>
                <a:gd name="T10" fmla="*/ 0 w 365"/>
                <a:gd name="T11" fmla="*/ 237 h 283"/>
                <a:gd name="T12" fmla="*/ 0 w 365"/>
                <a:gd name="T13" fmla="*/ 241 h 283"/>
                <a:gd name="T14" fmla="*/ 1 w 365"/>
                <a:gd name="T15" fmla="*/ 241 h 283"/>
                <a:gd name="T16" fmla="*/ 51 w 365"/>
                <a:gd name="T17" fmla="*/ 283 h 283"/>
                <a:gd name="T18" fmla="*/ 365 w 365"/>
                <a:gd name="T19" fmla="*/ 283 h 283"/>
                <a:gd name="T20" fmla="*/ 282 w 365"/>
                <a:gd name="T21" fmla="*/ 234 h 283"/>
                <a:gd name="T22" fmla="*/ 283 w 365"/>
                <a:gd name="T23" fmla="*/ 227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5" h="283">
                  <a:moveTo>
                    <a:pt x="283" y="227"/>
                  </a:moveTo>
                  <a:cubicBezTo>
                    <a:pt x="283" y="101"/>
                    <a:pt x="181" y="0"/>
                    <a:pt x="56" y="0"/>
                  </a:cubicBezTo>
                  <a:cubicBezTo>
                    <a:pt x="36" y="0"/>
                    <a:pt x="18" y="2"/>
                    <a:pt x="0" y="7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0" y="233"/>
                    <a:pt x="0" y="235"/>
                    <a:pt x="0" y="236"/>
                  </a:cubicBezTo>
                  <a:cubicBezTo>
                    <a:pt x="0" y="236"/>
                    <a:pt x="0" y="237"/>
                    <a:pt x="0" y="237"/>
                  </a:cubicBezTo>
                  <a:cubicBezTo>
                    <a:pt x="0" y="238"/>
                    <a:pt x="0" y="239"/>
                    <a:pt x="0" y="241"/>
                  </a:cubicBezTo>
                  <a:cubicBezTo>
                    <a:pt x="1" y="241"/>
                    <a:pt x="1" y="241"/>
                    <a:pt x="1" y="241"/>
                  </a:cubicBezTo>
                  <a:cubicBezTo>
                    <a:pt x="5" y="265"/>
                    <a:pt x="26" y="283"/>
                    <a:pt x="51" y="283"/>
                  </a:cubicBezTo>
                  <a:cubicBezTo>
                    <a:pt x="365" y="283"/>
                    <a:pt x="365" y="283"/>
                    <a:pt x="365" y="283"/>
                  </a:cubicBezTo>
                  <a:cubicBezTo>
                    <a:pt x="343" y="261"/>
                    <a:pt x="314" y="244"/>
                    <a:pt x="282" y="234"/>
                  </a:cubicBezTo>
                  <a:cubicBezTo>
                    <a:pt x="282" y="232"/>
                    <a:pt x="283" y="229"/>
                    <a:pt x="283" y="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  <p:sp>
          <p:nvSpPr>
            <p:cNvPr id="48" name="Freeform 12"/>
            <p:cNvSpPr/>
            <p:nvPr/>
          </p:nvSpPr>
          <p:spPr bwMode="auto">
            <a:xfrm>
              <a:off x="1354138" y="-2528888"/>
              <a:ext cx="1270000" cy="858838"/>
            </a:xfrm>
            <a:custGeom>
              <a:avLst/>
              <a:gdLst>
                <a:gd name="T0" fmla="*/ 364 w 364"/>
                <a:gd name="T1" fmla="*/ 195 h 246"/>
                <a:gd name="T2" fmla="*/ 364 w 364"/>
                <a:gd name="T3" fmla="*/ 0 h 246"/>
                <a:gd name="T4" fmla="*/ 307 w 364"/>
                <a:gd name="T5" fmla="*/ 54 h 246"/>
                <a:gd name="T6" fmla="*/ 232 w 364"/>
                <a:gd name="T7" fmla="*/ 32 h 246"/>
                <a:gd name="T8" fmla="*/ 94 w 364"/>
                <a:gd name="T9" fmla="*/ 170 h 246"/>
                <a:gd name="T10" fmla="*/ 96 w 364"/>
                <a:gd name="T11" fmla="*/ 194 h 246"/>
                <a:gd name="T12" fmla="*/ 0 w 364"/>
                <a:gd name="T13" fmla="*/ 246 h 246"/>
                <a:gd name="T14" fmla="*/ 313 w 364"/>
                <a:gd name="T15" fmla="*/ 246 h 246"/>
                <a:gd name="T16" fmla="*/ 364 w 364"/>
                <a:gd name="T17" fmla="*/ 19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4" h="246">
                  <a:moveTo>
                    <a:pt x="364" y="195"/>
                  </a:moveTo>
                  <a:cubicBezTo>
                    <a:pt x="364" y="0"/>
                    <a:pt x="364" y="0"/>
                    <a:pt x="364" y="0"/>
                  </a:cubicBezTo>
                  <a:cubicBezTo>
                    <a:pt x="342" y="15"/>
                    <a:pt x="323" y="33"/>
                    <a:pt x="307" y="54"/>
                  </a:cubicBezTo>
                  <a:cubicBezTo>
                    <a:pt x="285" y="40"/>
                    <a:pt x="260" y="32"/>
                    <a:pt x="232" y="32"/>
                  </a:cubicBezTo>
                  <a:cubicBezTo>
                    <a:pt x="155" y="32"/>
                    <a:pt x="94" y="94"/>
                    <a:pt x="94" y="170"/>
                  </a:cubicBezTo>
                  <a:cubicBezTo>
                    <a:pt x="94" y="178"/>
                    <a:pt x="95" y="186"/>
                    <a:pt x="96" y="194"/>
                  </a:cubicBezTo>
                  <a:cubicBezTo>
                    <a:pt x="58" y="202"/>
                    <a:pt x="25" y="220"/>
                    <a:pt x="0" y="246"/>
                  </a:cubicBezTo>
                  <a:cubicBezTo>
                    <a:pt x="313" y="246"/>
                    <a:pt x="313" y="246"/>
                    <a:pt x="313" y="246"/>
                  </a:cubicBezTo>
                  <a:cubicBezTo>
                    <a:pt x="341" y="246"/>
                    <a:pt x="364" y="223"/>
                    <a:pt x="364" y="1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89617" tIns="44808" rIns="89617" bIns="44808" numCol="1" anchor="t" anchorCtr="0" compatLnSpc="1"/>
            <a:lstStyle/>
            <a:p>
              <a:pPr defTabSz="913765">
                <a:defRPr/>
              </a:pPr>
              <a:endParaRPr lang="en-US" sz="1765" kern="0" dirty="0">
                <a:solidFill>
                  <a:srgbClr val="FFFFFF"/>
                </a:soli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endParaRPr>
            </a:p>
          </p:txBody>
        </p:sp>
      </p:grpSp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lum bright="100000" contrast="-40000"/>
          </a:blip>
          <a:stretch>
            <a:fillRect/>
          </a:stretch>
        </p:blipFill>
        <p:spPr>
          <a:xfrm>
            <a:off x="5332774" y="607755"/>
            <a:ext cx="587554" cy="61088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lum bright="100000" contrast="-40000"/>
          </a:blip>
          <a:stretch>
            <a:fillRect/>
          </a:stretch>
        </p:blipFill>
        <p:spPr>
          <a:xfrm>
            <a:off x="8787258" y="574681"/>
            <a:ext cx="461711" cy="66296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lum bright="100000" contrast="-40000"/>
          </a:blip>
          <a:stretch>
            <a:fillRect/>
          </a:stretch>
        </p:blipFill>
        <p:spPr>
          <a:xfrm>
            <a:off x="8726520" y="2031750"/>
            <a:ext cx="713266" cy="71246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828" y="3381332"/>
            <a:ext cx="669419" cy="632419"/>
          </a:xfrm>
          <a:prstGeom prst="flowChartOffpageConnector">
            <a:avLst/>
          </a:prstGeom>
          <a:noFill/>
        </p:spPr>
      </p:pic>
      <p:pic>
        <p:nvPicPr>
          <p:cNvPr id="2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2774" y="1633544"/>
            <a:ext cx="902482" cy="79641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 bwMode="auto">
          <a:xfrm>
            <a:off x="5332774" y="1420564"/>
            <a:ext cx="3379522" cy="1631493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1075710" tIns="143428" rIns="179285" bIns="143428" numCol="1" rtlCol="0" anchor="t" anchorCtr="0" compatLnSpc="1"/>
          <a:lstStyle/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960" kern="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 panose="020B0702040204020203" pitchFamily="34" charset="0"/>
                <a:ea typeface="서울남산체 B" panose="02020603020101020101" pitchFamily="18" charset="-127"/>
                <a:cs typeface="Segoe UI Semibold" panose="020B0702040204020203" pitchFamily="34" charset="0"/>
              </a:rPr>
              <a:t>기능</a:t>
            </a:r>
            <a:endParaRPr lang="en-US" sz="196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개발을 가속화하는 </a:t>
            </a:r>
            <a:r>
              <a:rPr lang="en-US" altLang="ko-KR" sz="157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serverless</a:t>
            </a:r>
            <a:r>
              <a:rPr lang="en-US" altLang="ko-KR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 </a:t>
            </a:r>
            <a:r>
              <a:rPr lang="ko-KR" alt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이벤트 기반 경험</a:t>
            </a:r>
            <a:endParaRPr lang="en-US" sz="1570" kern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 panose="020B0402040204020203" pitchFamily="34" charset="0"/>
              <a:ea typeface="서울남산체 L" panose="02020603020101020101" pitchFamily="18" charset="-127"/>
              <a:cs typeface="Segoe UI Semilight" panose="020B0402040204020203" pitchFamily="34" charset="0"/>
            </a:endParaRPr>
          </a:p>
          <a:p>
            <a:pPr defTabSz="9137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70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서울남산체 L" panose="02020603020101020101" pitchFamily="18" charset="-127"/>
                <a:cs typeface="Segoe UI Semilight" panose="020B0402040204020203" pitchFamily="34" charset="0"/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5456154" y="2778491"/>
            <a:ext cx="2591085" cy="1734796"/>
          </a:xfrm>
          <a:prstGeom prst="rect">
            <a:avLst/>
          </a:prstGeom>
          <a:noFill/>
          <a:ln w="5715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그림 5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75" y="5838335"/>
            <a:ext cx="1221888" cy="1221888"/>
          </a:xfrm>
          <a:prstGeom prst="rect">
            <a:avLst/>
          </a:prstGeom>
        </p:spPr>
      </p:pic>
      <p:pic>
        <p:nvPicPr>
          <p:cNvPr id="31" name="그림 5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52" y="5736255"/>
            <a:ext cx="1221888" cy="1221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826" y="1243370"/>
            <a:ext cx="2009888" cy="10537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566" y="3516172"/>
            <a:ext cx="1539182" cy="1024256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4998660" y="2336362"/>
            <a:ext cx="0" cy="11798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2928913" y="4269591"/>
            <a:ext cx="1192513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2678843" y="2286203"/>
            <a:ext cx="1258645" cy="1280128"/>
          </a:xfrm>
          <a:prstGeom prst="straightConnector1">
            <a:avLst/>
          </a:prstGeom>
          <a:ln w="28575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H="1" flipV="1">
            <a:off x="5096065" y="2344408"/>
            <a:ext cx="8830" cy="1151510"/>
          </a:xfrm>
          <a:prstGeom prst="straightConnector1">
            <a:avLst/>
          </a:prstGeom>
          <a:ln w="19050"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2928913" y="4096450"/>
            <a:ext cx="1332653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760475" y="4738060"/>
            <a:ext cx="447558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C# </a:t>
            </a:r>
            <a:endParaRPr lang="en-US" altLang="ko-KR" dirty="0"/>
          </a:p>
        </p:txBody>
      </p:sp>
      <p:sp>
        <p:nvSpPr>
          <p:cNvPr id="11" name="文本框 10"/>
          <p:cNvSpPr txBox="1"/>
          <p:nvPr/>
        </p:nvSpPr>
        <p:spPr>
          <a:xfrm>
            <a:off x="7738089" y="3690694"/>
            <a:ext cx="52451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Web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5800748" y="4245927"/>
            <a:ext cx="1546225" cy="23664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2"/>
          <p:cNvCxnSpPr/>
          <p:nvPr/>
        </p:nvCxnSpPr>
        <p:spPr>
          <a:xfrm flipH="1">
            <a:off x="5768251" y="4071645"/>
            <a:ext cx="1581875" cy="3521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988050" y="2223770"/>
            <a:ext cx="1579245" cy="1162685"/>
          </a:xfrm>
          <a:prstGeom prst="straightConnector1">
            <a:avLst/>
          </a:prstGeom>
          <a:ln w="28575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5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66" y="3478309"/>
            <a:ext cx="1221888" cy="1221888"/>
          </a:xfrm>
          <a:prstGeom prst="rect">
            <a:avLst/>
          </a:prstGeom>
        </p:spPr>
      </p:pic>
      <p:pic>
        <p:nvPicPr>
          <p:cNvPr id="19" name="그림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973" y="3373755"/>
            <a:ext cx="1221888" cy="122188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8790" y="3696340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PC</a:t>
            </a:r>
            <a:endParaRPr lang="zh-CN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7629942" y="3566331"/>
            <a:ext cx="6559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web</a:t>
            </a:r>
            <a:endParaRPr lang="zh-CN" altLang="en-US" sz="2000" dirty="0"/>
          </a:p>
        </p:txBody>
      </p:sp>
      <p:sp>
        <p:nvSpPr>
          <p:cNvPr id="20" name="TextBox 19"/>
          <p:cNvSpPr txBox="1"/>
          <p:nvPr/>
        </p:nvSpPr>
        <p:spPr>
          <a:xfrm rot="19251038">
            <a:off x="2825321" y="2711194"/>
            <a:ext cx="524503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 rot="2250581">
            <a:off x="6572320" y="2431055"/>
            <a:ext cx="69442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unload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28913" y="4352222"/>
            <a:ext cx="1481496" cy="4985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ocr</a:t>
            </a:r>
            <a:r>
              <a:rPr lang="en-US" altLang="zh-CN" dirty="0" smtClean="0"/>
              <a:t> text translate </a:t>
            </a:r>
          </a:p>
          <a:p>
            <a:r>
              <a:rPr lang="en-US" altLang="zh-CN" dirty="0" smtClean="0"/>
              <a:t>services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276171" y="3740018"/>
            <a:ext cx="43794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link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937151" y="2657379"/>
            <a:ext cx="1061509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deployment</a:t>
            </a:r>
            <a:endParaRPr lang="zh-CN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082643" y="2851562"/>
            <a:ext cx="43794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call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335181" y="3690694"/>
            <a:ext cx="437940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call</a:t>
            </a:r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250694" y="4300177"/>
            <a:ext cx="646331" cy="295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obtain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2606868" y="880438"/>
            <a:ext cx="6378106" cy="921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9pPr>
          </a:lstStyle>
          <a:p>
            <a:pPr>
              <a:lnSpc>
                <a:spcPct val="130000"/>
              </a:lnSpc>
              <a:buNone/>
            </a:pPr>
            <a:r>
              <a:rPr lang="en-US" altLang="ko-KR" sz="4400" b="1" dirty="0">
                <a:latin typeface="华文隶书" panose="02010800040101010101" pitchFamily="2" charset="-122"/>
              </a:rPr>
              <a:t>Project introduction</a:t>
            </a:r>
            <a:endParaRPr lang="ko-KR" altLang="en-US" sz="4400" b="1" dirty="0">
              <a:latin typeface="华文隶书" panose="02010800040101010101" pitchFamily="2" charset="-122"/>
            </a:endParaRPr>
          </a:p>
        </p:txBody>
      </p:sp>
      <p:sp>
        <p:nvSpPr>
          <p:cNvPr id="8197" name="文本占位符 3"/>
          <p:cNvSpPr>
            <a:spLocks noGrp="1"/>
          </p:cNvSpPr>
          <p:nvPr>
            <p:ph type="body" idx="1"/>
          </p:nvPr>
        </p:nvSpPr>
        <p:spPr>
          <a:xfrm>
            <a:off x="6652895" y="4593590"/>
            <a:ext cx="4891405" cy="94551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 smtClean="0">
                <a:solidFill>
                  <a:schemeClr val="accent2">
                    <a:lumMod val="75000"/>
                  </a:schemeClr>
                </a:solidFill>
                <a:latin typeface="方正兰亭黑简体"/>
                <a:ea typeface="方正兰亭黑简体"/>
                <a:cs typeface="方正兰亭黑简体"/>
              </a:rPr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2939" y="857662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solidFill>
                  <a:schemeClr val="bg1"/>
                </a:solidFill>
              </a:rPr>
              <a:t>1.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86608" y="2690191"/>
            <a:ext cx="8666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Microsoft Cognitive Services include five fields: image, voice, language, search and knowledge. </a:t>
            </a:r>
            <a:r>
              <a:rPr lang="en-US" altLang="zh-CN" sz="2000" dirty="0" smtClean="0"/>
              <a:t>Through </a:t>
            </a:r>
            <a:r>
              <a:rPr lang="en-US" altLang="zh-CN" sz="2000" dirty="0"/>
              <a:t>the independent or combined use of these cognitive services, many real world problems can be solved. </a:t>
            </a:r>
            <a:endParaRPr lang="en-US" altLang="zh-CN" sz="2000" dirty="0" smtClean="0"/>
          </a:p>
          <a:p>
            <a:r>
              <a:rPr lang="en-US" altLang="zh-CN" sz="2000" dirty="0" smtClean="0"/>
              <a:t>The </a:t>
            </a:r>
            <a:r>
              <a:rPr lang="en-US" altLang="zh-CN" sz="2000" dirty="0"/>
              <a:t>content of our project is to use Microsoft Cognitive Service OCR and text translate to translate the pictures into the language we want to translate. </a:t>
            </a:r>
            <a:r>
              <a:rPr lang="en-US" altLang="zh-CN" sz="2000" dirty="0" smtClean="0"/>
              <a:t>Our </a:t>
            </a:r>
            <a:r>
              <a:rPr lang="en-US" altLang="zh-CN" sz="2000" dirty="0"/>
              <a:t>project is to translate English or Japanese into Chinese.</a:t>
            </a:r>
            <a:endParaRPr lang="zh-CN" altLang="en-US" sz="2000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文本框 20"/>
          <p:cNvSpPr txBox="1">
            <a:spLocks noChangeArrowheads="1"/>
          </p:cNvSpPr>
          <p:nvPr/>
        </p:nvSpPr>
        <p:spPr bwMode="auto">
          <a:xfrm>
            <a:off x="2770339" y="932594"/>
            <a:ext cx="5817070" cy="71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SimHei" panose="02010609060101010101" charset="-122"/>
              </a:defRPr>
            </a:lvl9pPr>
          </a:lstStyle>
          <a:p>
            <a:pPr>
              <a:buNone/>
            </a:pPr>
            <a:r>
              <a:rPr lang="en-US" altLang="ko-KR" sz="4400" b="1" dirty="0" err="1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Ocr</a:t>
            </a:r>
            <a:r>
              <a:rPr lang="en-US" altLang="ko-KR" sz="4400" b="1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/</a:t>
            </a:r>
            <a:r>
              <a:rPr lang="en-US" altLang="zh-CN" sz="4400" b="1" dirty="0">
                <a:latin typeface="华文隶书" panose="02010800040101010101" pitchFamily="2" charset="-122"/>
                <a:ea typeface="华文隶书" panose="02010800040101010101" pitchFamily="2" charset="-122"/>
                <a:sym typeface="+mn-ea"/>
              </a:rPr>
              <a:t>text translate  create</a:t>
            </a:r>
            <a:endParaRPr lang="en-US" altLang="ko-KR" sz="4400" b="1" dirty="0">
              <a:solidFill>
                <a:schemeClr val="tx2"/>
              </a:solidFill>
              <a:latin typeface="华文隶书" panose="02010800040101010101" pitchFamily="2" charset="-122"/>
              <a:ea typeface="华文隶书" panose="02010800040101010101" pitchFamily="2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2939" y="857662"/>
            <a:ext cx="914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2</a:t>
            </a:r>
            <a:r>
              <a:rPr lang="en-US" altLang="zh-CN" sz="6000" b="1" dirty="0" smtClean="0">
                <a:solidFill>
                  <a:schemeClr val="bg1"/>
                </a:solidFill>
              </a:rPr>
              <a:t>.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73356" y="2460991"/>
            <a:ext cx="85609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OCR</a:t>
            </a:r>
            <a:r>
              <a:rPr lang="en-US" altLang="zh-CN" sz="2800" b="1" dirty="0"/>
              <a:t> (Optical Character Recognition) service can recognize all the characters on the picture</a:t>
            </a:r>
            <a:endParaRPr lang="zh-CN" alt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67339" y="3818784"/>
            <a:ext cx="84144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</a:rPr>
              <a:t>Text </a:t>
            </a:r>
            <a:r>
              <a:rPr lang="en-US" altLang="zh-CN" sz="2800" b="1" dirty="0" smtClean="0">
                <a:solidFill>
                  <a:schemeClr val="accent6">
                    <a:lumMod val="75000"/>
                  </a:schemeClr>
                </a:solidFill>
              </a:rPr>
              <a:t>Translate</a:t>
            </a:r>
            <a:r>
              <a:rPr lang="en-US" altLang="zh-CN" sz="2800" b="1" dirty="0" smtClean="0"/>
              <a:t>( Text </a:t>
            </a:r>
            <a:r>
              <a:rPr lang="en-US" altLang="zh-CN" sz="2800" b="1" dirty="0"/>
              <a:t>T</a:t>
            </a:r>
            <a:r>
              <a:rPr lang="en-US" altLang="zh-CN" sz="2800" b="1" dirty="0" smtClean="0"/>
              <a:t>ranslation) </a:t>
            </a:r>
            <a:r>
              <a:rPr lang="en-US" altLang="zh-CN" sz="2800" b="1" dirty="0"/>
              <a:t>can translate 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      Japanese or English </a:t>
            </a:r>
            <a:r>
              <a:rPr lang="en-US" altLang="zh-CN" sz="2800" b="1" dirty="0"/>
              <a:t>into Chinese.</a:t>
            </a:r>
            <a:endParaRPr lang="zh-CN" altLang="en-US" sz="2800" b="1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31" y="-77470"/>
            <a:ext cx="4487409" cy="390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9" y="1367968"/>
            <a:ext cx="8111264" cy="523090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6135" y="524510"/>
            <a:ext cx="6995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/>
              <a:t>ocr and text translate create on mircrosoft azure</a:t>
            </a:r>
          </a:p>
        </p:txBody>
      </p:sp>
      <p:sp>
        <p:nvSpPr>
          <p:cNvPr id="10" name="矩形 9"/>
          <p:cNvSpPr/>
          <p:nvPr/>
        </p:nvSpPr>
        <p:spPr>
          <a:xfrm>
            <a:off x="2712085" y="2401570"/>
            <a:ext cx="3399790" cy="6026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-128905" y="-126365"/>
            <a:ext cx="10848340" cy="882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971550" lvl="1" indent="-514350">
              <a:lnSpc>
                <a:spcPct val="200000"/>
              </a:lnSpc>
              <a:buAutoNum type="arabicPeriod"/>
            </a:pPr>
            <a:r>
              <a:rPr lang="en-US" altLang="ko-KR" sz="2485" b="1" dirty="0" smtClean="0"/>
              <a:t>Application </a:t>
            </a:r>
            <a:r>
              <a:rPr lang="en-US" altLang="ko-KR" sz="2485" b="1" dirty="0"/>
              <a:t>for OCR Service </a:t>
            </a:r>
            <a:r>
              <a:rPr lang="en-US" altLang="ko-KR" sz="2485" b="1" dirty="0" smtClean="0"/>
              <a:t>Key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9" b="1149"/>
          <a:stretch>
            <a:fillRect/>
          </a:stretch>
        </p:blipFill>
        <p:spPr>
          <a:xfrm>
            <a:off x="2969110" y="2896699"/>
            <a:ext cx="8347935" cy="37730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1" y="755697"/>
            <a:ext cx="8177632" cy="3160088"/>
          </a:xfrm>
          <a:prstGeom prst="rect">
            <a:avLst/>
          </a:prstGeom>
        </p:spPr>
      </p:pic>
      <p:pic>
        <p:nvPicPr>
          <p:cNvPr id="6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591" y="-98986"/>
            <a:ext cx="4487409" cy="3904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5460365" y="2313940"/>
            <a:ext cx="3338195" cy="4635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460365" y="4707890"/>
            <a:ext cx="5929630" cy="125031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2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90" y="253669"/>
            <a:ext cx="100368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2.Application </a:t>
            </a:r>
            <a:r>
              <a:rPr lang="en-US" altLang="ko-KR" sz="2400" b="1" dirty="0"/>
              <a:t>for Text Translate Text Translation Service Key</a:t>
            </a:r>
          </a:p>
          <a:p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894" y="2399330"/>
            <a:ext cx="7530510" cy="43451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2" y="754043"/>
            <a:ext cx="7728380" cy="2795981"/>
          </a:xfrm>
          <a:prstGeom prst="rect">
            <a:avLst/>
          </a:prstGeom>
        </p:spPr>
      </p:pic>
      <p:pic>
        <p:nvPicPr>
          <p:cNvPr id="6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595" y="-87630"/>
            <a:ext cx="4180205" cy="3637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5379720" y="2117090"/>
            <a:ext cx="2837815" cy="3854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765040" y="4392295"/>
            <a:ext cx="5753100" cy="11125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4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11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366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63"/>
  <p:tag name="KSO_WM_TAG_VERSION" val="1.0"/>
  <p:tag name="KSO_WM_TEMPLATE_THUMBS_INDEX" val="1、4、7、8、10、17、18、19、20、6、21、22、24、32、33、34、35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5、9、12、14、17、25、27、28、29、30"/>
  <p:tag name="KSO_WM_TEMPLATE_CATEGORY" val="basetag"/>
  <p:tag name="KSO_WM_TEMPLATE_INDEX" val="20163663"/>
  <p:tag name="KSO_WM_SLIDE_ID" val="custom160114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  <p:tag name="KSO_WM_TAG_VERSION" val="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KSO_WM_UNIT_TYPE" val="a"/>
  <p:tag name="KSO_WM_UNIT_INDEX" val="1"/>
  <p:tag name="KSO_WM_UNIT_ID" val="custom160114_1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14836"/>
  <p:tag name="MH_LIBRARY" val="CONTENTS"/>
  <p:tag name="MH_AUTOCOLOR" val="TRUE"/>
  <p:tag name="MH_TYPE" val="CONTENTS"/>
  <p:tag name="ID" val="553522"/>
  <p:tag name="KSO_WM_TEMPLATE_CATEGORY" val="basetag"/>
  <p:tag name="KSO_WM_TEMPLATE_INDEX" val="20163663"/>
  <p:tag name="KSO_WM_SLIDE_ID" val="custom160114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TAG_VERSION" val="1.0"/>
  <p:tag name="KSO_WM_DIAGRAM_GROUP_CODE" val="l1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ENTRY"/>
  <p:tag name="ID" val="553522"/>
  <p:tag name="MH_ORDER" val="1"/>
  <p:tag name="KSO_WM_UNIT_TYPE" val="l_h_f"/>
  <p:tag name="KSO_WM_UNIT_INDEX" val="1_1_1"/>
  <p:tag name="KSO_WM_UNIT_ID" val="custom160114_9*l_h_f*1_1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1"/>
  <p:tag name="KSO_WM_DIAGRAM_GROUP_CODE" val="l1-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NUMBER"/>
  <p:tag name="ID" val="553522"/>
  <p:tag name="MH_ORDER" val="1"/>
  <p:tag name="KSO_WM_UNIT_TYPE" val="l_i"/>
  <p:tag name="KSO_WM_UNIT_INDEX" val="1_1"/>
  <p:tag name="KSO_WM_UNIT_ID" val="custom160114_9*l_i*1_1"/>
  <p:tag name="KSO_WM_UNIT_CLEAR" val="1"/>
  <p:tag name="KSO_WM_UNIT_LAYERLEVEL" val="1_1"/>
  <p:tag name="KSO_WM_DIAGRAM_GROUP_CODE" val="l1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ENTRY"/>
  <p:tag name="ID" val="553522"/>
  <p:tag name="MH_ORDER" val="2"/>
  <p:tag name="KSO_WM_UNIT_TYPE" val="l_h_f"/>
  <p:tag name="KSO_WM_UNIT_INDEX" val="1_2_1"/>
  <p:tag name="KSO_WM_UNIT_ID" val="custom160114_9*l_h_f*1_2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1"/>
  <p:tag name="KSO_WM_DIAGRAM_GROUP_CODE" val="l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NUMBER"/>
  <p:tag name="ID" val="553522"/>
  <p:tag name="MH_ORDER" val="2"/>
  <p:tag name="KSO_WM_UNIT_TYPE" val="l_i"/>
  <p:tag name="KSO_WM_UNIT_INDEX" val="1_2"/>
  <p:tag name="KSO_WM_UNIT_ID" val="custom160114_9*l_i*1_2"/>
  <p:tag name="KSO_WM_UNIT_CLEAR" val="1"/>
  <p:tag name="KSO_WM_UNIT_LAYERLEVEL" val="1_1"/>
  <p:tag name="KSO_WM_DIAGRAM_GROUP_CODE" val="l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ENTRY"/>
  <p:tag name="ID" val="553522"/>
  <p:tag name="MH_ORDER" val="3"/>
  <p:tag name="KSO_WM_UNIT_TYPE" val="l_h_f"/>
  <p:tag name="KSO_WM_UNIT_INDEX" val="1_3_1"/>
  <p:tag name="KSO_WM_UNIT_ID" val="custom160114_9*l_h_f*1_3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1"/>
  <p:tag name="KSO_WM_DIAGRAM_GROUP_CODE" val="l1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11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NUMBER"/>
  <p:tag name="ID" val="553522"/>
  <p:tag name="MH_ORDER" val="3"/>
  <p:tag name="KSO_WM_UNIT_TYPE" val="l_i"/>
  <p:tag name="KSO_WM_UNIT_INDEX" val="1_3"/>
  <p:tag name="KSO_WM_UNIT_ID" val="custom160114_9*l_i*1_3"/>
  <p:tag name="KSO_WM_UNIT_CLEAR" val="1"/>
  <p:tag name="KSO_WM_UNIT_LAYERLEVEL" val="1_1"/>
  <p:tag name="KSO_WM_DIAGRAM_GROUP_CODE" val="l1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OTHERS"/>
  <p:tag name="ID" val="553522"/>
  <p:tag name="KSO_WM_UNIT_TYPE" val="a"/>
  <p:tag name="KSO_WM_UNIT_INDEX" val="1"/>
  <p:tag name="KSO_WM_UNIT_ID" val="custom160114_9*a*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UNIT_BIND_DECORATION_IDS" val="custom160114_9*i*9"/>
  <p:tag name="KSO_WM_UNIT_PRESET_TEXT" val="目&#10;录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14836"/>
  <p:tag name="MH_LIBRARY" val="CONTENTS"/>
  <p:tag name="MH_TYPE" val="OTHERS"/>
  <p:tag name="ID" val="553522"/>
  <p:tag name="KSO_WM_TAG_VERSION" val="1.0"/>
  <p:tag name="KSO_WM_BEAUTIFY_FLAG" val="#wm#"/>
  <p:tag name="KSO_WM_UNIT_TYPE" val="i"/>
  <p:tag name="KSO_WM_UNIT_ID" val="custom160114_9*i*9"/>
  <p:tag name="KSO_WM_TEMPLATE_CATEGORY" val="custom"/>
  <p:tag name="KSO_WM_TEMPLATE_INDEX" val="160114"/>
  <p:tag name="KSO_WM_UNIT_INDEX" val="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ENTRY"/>
  <p:tag name="ID" val="553522"/>
  <p:tag name="MH_ORDER" val="3"/>
  <p:tag name="KSO_WM_UNIT_TYPE" val="l_h_f"/>
  <p:tag name="KSO_WM_UNIT_INDEX" val="1_3_1"/>
  <p:tag name="KSO_WM_UNIT_ID" val="custom160114_9*l_h_f*1_3_1"/>
  <p:tag name="KSO_WM_UNIT_CLEAR" val="1"/>
  <p:tag name="KSO_WM_UNIT_LAYERLEVEL" val="1_1_1"/>
  <p:tag name="KSO_WM_UNIT_VALUE" val="18"/>
  <p:tag name="KSO_WM_UNIT_HIGHLIGHT" val="0"/>
  <p:tag name="KSO_WM_UNIT_COMPATIBLE" val="0"/>
  <p:tag name="KSO_WM_UNIT_PRESET_TEXT_INDEX" val="3"/>
  <p:tag name="KSO_WM_UNIT_PRESET_TEXT_LEN" val="21"/>
  <p:tag name="KSO_WM_DIAGRAM_GROUP_CODE" val="l1-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MH" val="20150924114836"/>
  <p:tag name="MH_LIBRARY" val="CONTENTS"/>
  <p:tag name="MH_TYPE" val="NUMBER"/>
  <p:tag name="ID" val="553522"/>
  <p:tag name="MH_ORDER" val="3"/>
  <p:tag name="KSO_WM_UNIT_TYPE" val="l_i"/>
  <p:tag name="KSO_WM_UNIT_INDEX" val="1_3"/>
  <p:tag name="KSO_WM_UNIT_ID" val="custom160114_9*l_i*1_3"/>
  <p:tag name="KSO_WM_UNIT_CLEAR" val="1"/>
  <p:tag name="KSO_WM_UNIT_LAYERLEVEL" val="1_1"/>
  <p:tag name="KSO_WM_DIAGRAM_GROUP_CODE" val="l1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7"/>
  <p:tag name="KSO_WM_SLIDE_INDEX" val="7"/>
  <p:tag name="KSO_WM_SLIDE_ITEM_CNT" val="0"/>
  <p:tag name="KSO_WM_SLIDE_TYPE" val="sectionTitle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7"/>
  <p:tag name="KSO_WM_SLIDE_INDEX" val="7"/>
  <p:tag name="KSO_WM_SLIDE_ITEM_CNT" val="0"/>
  <p:tag name="KSO_WM_SLIDE_TYPE" val="sectionTitle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63"/>
  <p:tag name="KSO_WM_TAG_VERSION" val="1.0"/>
  <p:tag name="KSO_WM_SLIDE_ID" val="custom160114_2"/>
  <p:tag name="KSO_WM_SLIDE_INDEX" val="2"/>
  <p:tag name="KSO_WM_SLIDE_ITEM_CNT" val="2"/>
  <p:tag name="KSO_WM_SLIDE_LAYOUT" val="a_f"/>
  <p:tag name="KSO_WM_SLIDE_LAYOUT_CNT" val="1_1"/>
  <p:tag name="KSO_WM_SLIDE_TYPE" val="text"/>
  <p:tag name="KSO_WM_BEAUTIFY_FLAG" val="#wm#"/>
  <p:tag name="KSO_WM_SLIDE_POSITION" val="93*158"/>
  <p:tag name="KSO_WM_SLIDE_SIZE" val="828*34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14"/>
  <p:tag name="KSO_WM_UNIT_TYPE" val="f"/>
  <p:tag name="KSO_WM_UNIT_INDEX" val="1"/>
  <p:tag name="KSO_WM_UNIT_ID" val="custom160114_2*f*1"/>
  <p:tag name="KSO_WM_UNIT_CLEAR" val="1"/>
  <p:tag name="KSO_WM_UNIT_LAYERLEVEL" val="1"/>
  <p:tag name="KSO_WM_UNIT_VALUE" val="280"/>
  <p:tag name="KSO_WM_UNIT_HIGHLIGHT" val="0"/>
  <p:tag name="KSO_WM_UNIT_COMPATIBLE" val="0"/>
  <p:tag name="KSO_WM_UNIT_PRESET_TEXT_INDEX" val="5"/>
  <p:tag name="KSO_WM_UNIT_PRESET_TEXT_LEN" val="23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7"/>
  <p:tag name="KSO_WM_SLIDE_INDEX" val="7"/>
  <p:tag name="KSO_WM_SLIDE_ITEM_CNT" val="0"/>
  <p:tag name="KSO_WM_SLIDE_TYPE" val="sectionTitle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15944"/>
  <p:tag name="MH_LIBRARY" val="GRAPHIC"/>
  <p:tag name="MH_ORDER" val="直接连接符 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basetag"/>
  <p:tag name="KSO_WM_TEMPLATE_INDEX" val="20163663"/>
  <p:tag name="KSO_WM_TAG_VERSION" val="1.0"/>
  <p:tag name="KSO_WM_SLIDE_ID" val="basetag20163663_7"/>
  <p:tag name="KSO_WM_SLIDE_INDEX" val="7"/>
  <p:tag name="KSO_WM_SLIDE_ITEM_CNT" val="0"/>
  <p:tag name="KSO_WM_SLIDE_TYPE" val="sectionTitle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14736"/>
  <p:tag name="MH_LIBRARY" val="GRAPHIC"/>
  <p:tag name="KSO_WM_TEMPLATE_CATEGORY" val="basetag"/>
  <p:tag name="KSO_WM_TEMPLATE_INDEX" val="20163663"/>
  <p:tag name="KSO_WM_SLIDE_ID" val="basetag20163663_35"/>
  <p:tag name="KSO_WM_SLIDE_INDEX" val="35"/>
  <p:tag name="KSO_WM_SLIDE_ITEM_CNT" val="0"/>
  <p:tag name="KSO_WM_SLIDE_LAYOUT" val="a_b"/>
  <p:tag name="KSO_WM_SLIDE_LAYOUT_CNT" val="1_1"/>
  <p:tag name="KSO_WM_SLIDE_TYPE" val="endPage"/>
  <p:tag name="KSO_WM_BEAUTIFY_FLAG" val="#wm#"/>
  <p:tag name="KSO_WM_TAG_VERSION" val="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15944"/>
  <p:tag name="MH_LIBRARY" val="GRAPHIC"/>
  <p:tag name="MH_ORDER" val="直接连接符 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15944"/>
  <p:tag name="MH_LIBRARY" val="GRAPHIC"/>
  <p:tag name="MH_ORDER" val="任意多边形 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14736"/>
  <p:tag name="MH_LIBRARY" val="GRAPHIC"/>
  <p:tag name="MH_ORDER" val="Freeform 4"/>
  <p:tag name="KSO_WM_TEMPLATE_CATEGORY" val="custom"/>
  <p:tag name="KSO_WM_TEMPLATE_INDEX" val="160114"/>
  <p:tag name="KSO_WM_UNIT_TYPE" val="a"/>
  <p:tag name="KSO_WM_UNIT_INDEX" val="1"/>
  <p:tag name="KSO_WM_UNIT_ID" val="259*a*1"/>
  <p:tag name="KSO_WM_UNIT_CLEAR" val="1"/>
  <p:tag name="KSO_WM_UNIT_LAYERLEVEL" val="1"/>
  <p:tag name="KSO_WM_UNIT_VALUE" val="2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THANKS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14736"/>
  <p:tag name="MH_LIBRARY" val="GRAPHIC"/>
  <p:tag name="MH_ORDER" val="Freeform 6"/>
  <p:tag name="KSO_WM_TAG_VERSION" val="1.0"/>
  <p:tag name="KSO_WM_BEAUTIFY_FLAG" val="#wm#"/>
  <p:tag name="KSO_WM_UNIT_TYPE" val="i"/>
  <p:tag name="KSO_WM_UNIT_ID" val="259*i*2"/>
  <p:tag name="KSO_WM_TEMPLATE_CATEGORY" val="custom"/>
  <p:tag name="KSO_WM_TEMPLATE_INDEX" val="16011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14736"/>
  <p:tag name="MH_LIBRARY" val="GRAPHIC"/>
  <p:tag name="MH_ORDER" val="Freeform 5"/>
  <p:tag name="KSO_WM_TAG_VERSION" val="1.0"/>
  <p:tag name="KSO_WM_BEAUTIFY_FLAG" val="#wm#"/>
  <p:tag name="KSO_WM_UNIT_TYPE" val="i"/>
  <p:tag name="KSO_WM_UNIT_ID" val="259*i*3"/>
  <p:tag name="KSO_WM_TEMPLATE_CATEGORY" val="custom"/>
  <p:tag name="KSO_WM_TEMPLATE_INDEX" val="1601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basetag"/>
  <p:tag name="KSO_WM_TEMPLATE_INDEX" val="20163663"/>
</p:tagLst>
</file>

<file path=ppt/theme/theme1.xml><?xml version="1.0" encoding="utf-8"?>
<a:theme xmlns:a="http://schemas.openxmlformats.org/drawingml/2006/main" name="Office 主题">
  <a:themeElements>
    <a:clrScheme name="自定义 197">
      <a:dk1>
        <a:srgbClr val="5F5F5F"/>
      </a:dk1>
      <a:lt1>
        <a:srgbClr val="FFFFFF"/>
      </a:lt1>
      <a:dk2>
        <a:srgbClr val="4D4D4D"/>
      </a:dk2>
      <a:lt2>
        <a:srgbClr val="FFFFFF"/>
      </a:lt2>
      <a:accent1>
        <a:srgbClr val="D36D8D"/>
      </a:accent1>
      <a:accent2>
        <a:srgbClr val="DC5C31"/>
      </a:accent2>
      <a:accent3>
        <a:srgbClr val="EA9B26"/>
      </a:accent3>
      <a:accent4>
        <a:srgbClr val="D46E5A"/>
      </a:accent4>
      <a:accent5>
        <a:srgbClr val="00B0F0"/>
      </a:accent5>
      <a:accent6>
        <a:srgbClr val="AA5ED4"/>
      </a:accent6>
      <a:hlink>
        <a:srgbClr val="FCCF86"/>
      </a:hlink>
      <a:folHlink>
        <a:srgbClr val="AFB2B4"/>
      </a:folHlink>
    </a:clrScheme>
    <a:fontScheme name="自定义 15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</TotalTime>
  <Words>621</Words>
  <Application>Microsoft Office PowerPoint</Application>
  <PresentationFormat>自定义</PresentationFormat>
  <Paragraphs>127</Paragraphs>
  <Slides>21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3" baseType="lpstr">
      <vt:lpstr>Office 主题</vt:lpstr>
      <vt:lpstr>1_Office 主题</vt:lpstr>
      <vt:lpstr>Image Analysis And  Translation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LOREM IPSUM DOLOR SIT AMET</dc:title>
  <dc:creator>lichun zhou</dc:creator>
  <cp:lastModifiedBy>Microsoft</cp:lastModifiedBy>
  <cp:revision>403</cp:revision>
  <dcterms:created xsi:type="dcterms:W3CDTF">2015-09-21T03:34:00Z</dcterms:created>
  <dcterms:modified xsi:type="dcterms:W3CDTF">2019-06-10T17:13:42Z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  <property fmtid="{D5CDD505-2E9C-101B-9397-08002B2CF9AE}" pid="3" name="name">
    <vt:lpwstr>落日帆船.pptx</vt:lpwstr>
  </property>
  <property fmtid="{D5CDD505-2E9C-101B-9397-08002B2CF9AE}" pid="4" name="fileid">
    <vt:lpwstr>860929</vt:lpwstr>
  </property>
  <property fmtid="{D5CDD505-2E9C-101B-9397-08002B2CF9AE}" pid="5" name="search_tags">
    <vt:lpwstr>PPT模板</vt:lpwstr>
  </property>
</Properties>
</file>